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s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277F8-9D95-884D-BD46-6E4CB2F69D48}" v="8" dt="2023-07-24T20:56:4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75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45125" TargetMode="External"/><Relationship Id="rId2" Type="http://schemas.openxmlformats.org/officeDocument/2006/relationships/image" Target="../media/image2.jpg!s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2727&amp;picture=man-servicing-zip-line-cabl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C28C7-0FB7-9AE8-87BA-3FB3275A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858" y="4736961"/>
            <a:ext cx="10720685" cy="936769"/>
          </a:xfrm>
        </p:spPr>
        <p:txBody>
          <a:bodyPr>
            <a:normAutofit/>
          </a:bodyPr>
          <a:lstStyle/>
          <a:p>
            <a:r>
              <a:rPr lang="en-US" sz="4800"/>
              <a:t>El Paso Electric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B538A-82A2-A18B-3203-8DD787410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57" y="5673730"/>
            <a:ext cx="10731565" cy="5093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My Summer Externship</a:t>
            </a:r>
          </a:p>
        </p:txBody>
      </p:sp>
      <p:pic>
        <p:nvPicPr>
          <p:cNvPr id="6" name="Picture 5" descr="A person standing in a room with a large sign on the wall&#10;&#10;Description automatically generated">
            <a:extLst>
              <a:ext uri="{FF2B5EF4-FFF2-40B4-BE49-F238E27FC236}">
                <a16:creationId xmlns:a16="http://schemas.microsoft.com/office/drawing/2014/main" id="{9835EF9A-A8B0-4471-401A-9633B2868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36" b="25773"/>
          <a:stretch/>
        </p:blipFill>
        <p:spPr>
          <a:xfrm>
            <a:off x="20" y="10"/>
            <a:ext cx="12191980" cy="418711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27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6E60-9B61-2BC2-73A9-8531B928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Feedback and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6A82-72D6-78EB-CECF-7CB6B213C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 is very important</a:t>
            </a:r>
          </a:p>
          <a:p>
            <a:r>
              <a:rPr lang="en-US" dirty="0"/>
              <a:t>Were interested in something as teenagers in high school or college</a:t>
            </a:r>
          </a:p>
          <a:p>
            <a:r>
              <a:rPr lang="en-US" dirty="0"/>
              <a:t>Build your resume with experience and internships</a:t>
            </a:r>
          </a:p>
          <a:p>
            <a:r>
              <a:rPr lang="en-US" dirty="0"/>
              <a:t>Network with classmates, peers, coworkers</a:t>
            </a:r>
          </a:p>
          <a:p>
            <a:r>
              <a:rPr lang="en-US" dirty="0"/>
              <a:t>Continue learning (certificates, degrees, training)</a:t>
            </a:r>
          </a:p>
          <a:p>
            <a:r>
              <a:rPr lang="en-US" dirty="0"/>
              <a:t>Find what you really enjoy</a:t>
            </a:r>
          </a:p>
          <a:p>
            <a:r>
              <a:rPr lang="en-US" dirty="0"/>
              <a:t>Ask &amp; learn from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9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00F0-AF4D-1381-85CC-2E732852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Employees Chose El Paso Electric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0FEC5-BB7C-0977-076A-7A2A18BF0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r>
              <a:rPr lang="en-US" dirty="0"/>
              <a:t>Flexibility</a:t>
            </a:r>
          </a:p>
          <a:p>
            <a:r>
              <a:rPr lang="en-US" dirty="0"/>
              <a:t>Salary</a:t>
            </a:r>
          </a:p>
          <a:p>
            <a:r>
              <a:rPr lang="en-US" dirty="0"/>
              <a:t>Job Satisfaction</a:t>
            </a:r>
          </a:p>
          <a:p>
            <a:r>
              <a:rPr lang="en-US" dirty="0"/>
              <a:t>Opportunity for Growth</a:t>
            </a:r>
          </a:p>
        </p:txBody>
      </p:sp>
    </p:spTree>
    <p:extLst>
      <p:ext uri="{BB962C8B-B14F-4D97-AF65-F5344CB8AC3E}">
        <p14:creationId xmlns:p14="http://schemas.microsoft.com/office/powerpoint/2010/main" val="285558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BFEBF-0AB5-A308-63B2-4C7E3C97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/>
              <a:t>What is your plan after high school?</a:t>
            </a:r>
          </a:p>
        </p:txBody>
      </p:sp>
      <p:pic>
        <p:nvPicPr>
          <p:cNvPr id="5" name="Content Placeholder 4" descr="A group of people throwing graduation caps in the air&#10;&#10;Description automatically generated">
            <a:extLst>
              <a:ext uri="{FF2B5EF4-FFF2-40B4-BE49-F238E27FC236}">
                <a16:creationId xmlns:a16="http://schemas.microsoft.com/office/drawing/2014/main" id="{4782B7F0-4EE0-7391-BE3D-5B5DD9A49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208" r="39283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C77AB20-D198-D757-4806-D8C9519B3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sz="3200" dirty="0"/>
              <a:t>Military Service?</a:t>
            </a:r>
          </a:p>
          <a:p>
            <a:r>
              <a:rPr lang="en-US" sz="3200" dirty="0"/>
              <a:t>Continue your degree?</a:t>
            </a:r>
          </a:p>
          <a:p>
            <a:r>
              <a:rPr lang="en-US" sz="3200" dirty="0"/>
              <a:t>Join the workforce?</a:t>
            </a:r>
          </a:p>
        </p:txBody>
      </p:sp>
    </p:spTree>
    <p:extLst>
      <p:ext uri="{BB962C8B-B14F-4D97-AF65-F5344CB8AC3E}">
        <p14:creationId xmlns:p14="http://schemas.microsoft.com/office/powerpoint/2010/main" val="15317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04FA5E-9397-403D-8733-45505DDB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3AA31-9DF2-10AC-5F2F-68DF7EF9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29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Options with El Paso Electric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09E1F823-C239-4ACC-923A-5C958E00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0817DDF7-06E9-4C7C-84DF-2240A6536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Content Placeholder 4" descr="A person wearing a hard hat and goggles&#10;&#10;Description automatically generated">
            <a:extLst>
              <a:ext uri="{FF2B5EF4-FFF2-40B4-BE49-F238E27FC236}">
                <a16:creationId xmlns:a16="http://schemas.microsoft.com/office/drawing/2014/main" id="{9883F10E-DC63-C170-8A25-7A1C080A7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" b="14574"/>
          <a:stretch/>
        </p:blipFill>
        <p:spPr>
          <a:xfrm rot="5400000">
            <a:off x="821733" y="1463179"/>
            <a:ext cx="4582236" cy="39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0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09D398-1FEC-3787-39FB-C1D62019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58BB8D-5E63-36F9-2294-FC7C3A5E04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Grid Internship</a:t>
            </a:r>
          </a:p>
          <a:p>
            <a:pPr lvl="1"/>
            <a:r>
              <a:rPr lang="en-US" dirty="0"/>
              <a:t>Designed for local college and university students</a:t>
            </a:r>
          </a:p>
          <a:p>
            <a:pPr lvl="1"/>
            <a:r>
              <a:rPr lang="en-US" dirty="0"/>
              <a:t>Provide work experience</a:t>
            </a:r>
          </a:p>
          <a:p>
            <a:pPr lvl="1"/>
            <a:r>
              <a:rPr lang="en-US" dirty="0"/>
              <a:t>Professional development opportunities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Potential job offer upon graduation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E07C9-6D46-7BE2-B040-E989BF4394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Summer College Internship</a:t>
            </a:r>
          </a:p>
          <a:p>
            <a:pPr lvl="1"/>
            <a:r>
              <a:rPr lang="en-US" dirty="0"/>
              <a:t>Designed for students who are not going to school in the EPE service area</a:t>
            </a:r>
          </a:p>
          <a:p>
            <a:pPr lvl="1"/>
            <a:r>
              <a:rPr lang="en-US" dirty="0"/>
              <a:t>Similar goals as Grid Internship</a:t>
            </a:r>
          </a:p>
        </p:txBody>
      </p:sp>
    </p:spTree>
    <p:extLst>
      <p:ext uri="{BB962C8B-B14F-4D97-AF65-F5344CB8AC3E}">
        <p14:creationId xmlns:p14="http://schemas.microsoft.com/office/powerpoint/2010/main" val="273127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1FCA-7DF1-5DE4-FDBF-A4EEAA70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dirty="0" err="1"/>
              <a:t>Lineworker</a:t>
            </a:r>
            <a:r>
              <a:rPr lang="en-US" dirty="0"/>
              <a:t> Apprenticeship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E1E5-4AE2-B583-5A0A-A56ADF2AE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en-US" sz="1800" dirty="0"/>
              <a:t>Enroll at Doña Ana Community College </a:t>
            </a:r>
            <a:r>
              <a:rPr lang="en-US" sz="1800" dirty="0" err="1"/>
              <a:t>Lineworker</a:t>
            </a:r>
            <a:r>
              <a:rPr lang="en-US" sz="1800" dirty="0"/>
              <a:t> Certification Program</a:t>
            </a:r>
          </a:p>
          <a:p>
            <a:r>
              <a:rPr lang="en-US" sz="1800" dirty="0"/>
              <a:t>Program is 1 year plus on the job training</a:t>
            </a:r>
          </a:p>
          <a:p>
            <a:r>
              <a:rPr lang="en-US" sz="1800" dirty="0"/>
              <a:t>Helper-Apprentice 6-8 months</a:t>
            </a:r>
          </a:p>
          <a:p>
            <a:r>
              <a:rPr lang="en-US" sz="1800" dirty="0"/>
              <a:t>Apprentice 4 years</a:t>
            </a:r>
          </a:p>
          <a:p>
            <a:r>
              <a:rPr lang="en-US" sz="1800" dirty="0" err="1"/>
              <a:t>Lineworker</a:t>
            </a:r>
            <a:r>
              <a:rPr lang="en-US" sz="1800" dirty="0"/>
              <a:t> – over $31/hour</a:t>
            </a:r>
          </a:p>
          <a:p>
            <a:r>
              <a:rPr lang="en-US" sz="1800" dirty="0"/>
              <a:t>Overtime, holiday pay</a:t>
            </a:r>
          </a:p>
        </p:txBody>
      </p:sp>
      <p:pic>
        <p:nvPicPr>
          <p:cNvPr id="6" name="Picture 5" descr="Men working on a power line&#10;&#10;Description automatically generated">
            <a:extLst>
              <a:ext uri="{FF2B5EF4-FFF2-40B4-BE49-F238E27FC236}">
                <a16:creationId xmlns:a16="http://schemas.microsoft.com/office/drawing/2014/main" id="{F0172616-5519-B115-FCE0-667D60729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1641" y="2427465"/>
            <a:ext cx="5105445" cy="338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0F0B46-2E39-5E5C-9294-7984FA2A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cap="all" dirty="0"/>
              <a:t>Department &amp; Employee Highlights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3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76EF-AAD5-C092-234A-D182E456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Departments that I 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97B2-F718-B4A9-200D-97026F9A9A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Human Resources</a:t>
            </a:r>
          </a:p>
          <a:p>
            <a:r>
              <a:rPr lang="en-US" dirty="0"/>
              <a:t>System Operations</a:t>
            </a:r>
          </a:p>
          <a:p>
            <a:r>
              <a:rPr lang="en-US" dirty="0"/>
              <a:t>Business Intelligence </a:t>
            </a:r>
          </a:p>
          <a:p>
            <a:r>
              <a:rPr lang="en-US" dirty="0"/>
              <a:t>Distribution Operations</a:t>
            </a:r>
          </a:p>
          <a:p>
            <a:r>
              <a:rPr lang="en-US" dirty="0"/>
              <a:t>EMS Applications</a:t>
            </a:r>
          </a:p>
          <a:p>
            <a:r>
              <a:rPr lang="en-US" dirty="0"/>
              <a:t>OT Infrastructure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BE5F1-9D43-03AD-C30F-795B845386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Asset Management Services</a:t>
            </a:r>
          </a:p>
          <a:p>
            <a:r>
              <a:rPr lang="en-US" dirty="0"/>
              <a:t>GIS Mapping &amp; Programming</a:t>
            </a:r>
          </a:p>
          <a:p>
            <a:r>
              <a:rPr lang="en-US" dirty="0"/>
              <a:t>Configuration of Software Applications</a:t>
            </a:r>
          </a:p>
          <a:p>
            <a:r>
              <a:rPr lang="en-US" dirty="0"/>
              <a:t>Meter Technology &amp; Testing</a:t>
            </a:r>
          </a:p>
          <a:p>
            <a:r>
              <a:rPr lang="en-US" dirty="0"/>
              <a:t>Load Research &amp; Data Analytics</a:t>
            </a:r>
          </a:p>
          <a:p>
            <a:r>
              <a:rPr lang="en-US" dirty="0"/>
              <a:t>Rio Grande Power Plant</a:t>
            </a:r>
          </a:p>
          <a:p>
            <a:r>
              <a:rPr lang="en-US" dirty="0"/>
              <a:t>Electrification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2862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C099157-3E38-8585-908D-20E9A8A0A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4" r="1769" b="-1"/>
          <a:stretch/>
        </p:blipFill>
        <p:spPr>
          <a:xfrm>
            <a:off x="160867" y="160867"/>
            <a:ext cx="11870265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CF8D-E7AF-35FB-AA27-651E8D95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Feedback and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2181-17C5-4FE7-7DDF-0E7581E0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14800"/>
          </a:xfrm>
        </p:spPr>
        <p:txBody>
          <a:bodyPr>
            <a:normAutofit/>
          </a:bodyPr>
          <a:lstStyle/>
          <a:p>
            <a:r>
              <a:rPr lang="en-US" dirty="0"/>
              <a:t>Many didn’t feel that their high school or counselor gave them many options</a:t>
            </a:r>
          </a:p>
          <a:p>
            <a:r>
              <a:rPr lang="en-US" dirty="0"/>
              <a:t>Many came from El Paso, Juarez, and a few from out of town or state</a:t>
            </a:r>
          </a:p>
          <a:p>
            <a:r>
              <a:rPr lang="en-US" dirty="0"/>
              <a:t>Majors:</a:t>
            </a:r>
          </a:p>
          <a:p>
            <a:pPr lvl="1"/>
            <a:r>
              <a:rPr lang="en-US" dirty="0"/>
              <a:t>Computer Science</a:t>
            </a:r>
          </a:p>
          <a:p>
            <a:pPr lvl="1"/>
            <a:r>
              <a:rPr lang="en-US" dirty="0"/>
              <a:t>Engineering (Electrical, Computer, Network, Electronics)</a:t>
            </a:r>
          </a:p>
          <a:p>
            <a:pPr lvl="1"/>
            <a:r>
              <a:rPr lang="en-US" dirty="0"/>
              <a:t>Economics</a:t>
            </a:r>
          </a:p>
          <a:p>
            <a:pPr lvl="1"/>
            <a:r>
              <a:rPr lang="en-US" dirty="0"/>
              <a:t>Started with Cisco certificate then continued degree while working</a:t>
            </a:r>
          </a:p>
          <a:p>
            <a:pPr lvl="1"/>
            <a:r>
              <a:rPr lang="en-US" dirty="0"/>
              <a:t>MBA</a:t>
            </a:r>
          </a:p>
          <a:p>
            <a:pPr lvl="1"/>
            <a:r>
              <a:rPr lang="en-US" dirty="0"/>
              <a:t>Associate Degree in Drafting &amp; Design</a:t>
            </a:r>
          </a:p>
          <a:p>
            <a:pPr lvl="1"/>
            <a:r>
              <a:rPr lang="en-US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78461803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1292</TotalTime>
  <Words>290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Crop</vt:lpstr>
      <vt:lpstr>El Paso Electric</vt:lpstr>
      <vt:lpstr>What is your plan after high school?</vt:lpstr>
      <vt:lpstr>Options with El Paso Electric</vt:lpstr>
      <vt:lpstr>Internships</vt:lpstr>
      <vt:lpstr>Lineworker Apprenticeship</vt:lpstr>
      <vt:lpstr>Department &amp; Employee Highlights</vt:lpstr>
      <vt:lpstr>Departments that I visited</vt:lpstr>
      <vt:lpstr>PowerPoint Presentation</vt:lpstr>
      <vt:lpstr>Employee Feedback and Advice</vt:lpstr>
      <vt:lpstr>Employee Feedback and Advice</vt:lpstr>
      <vt:lpstr>Why Employees Chose El Paso Electric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Paso Electric</dc:title>
  <dc:creator>Dora Jones</dc:creator>
  <cp:lastModifiedBy>Dora Jones</cp:lastModifiedBy>
  <cp:revision>2</cp:revision>
  <dcterms:created xsi:type="dcterms:W3CDTF">2023-07-23T23:24:36Z</dcterms:created>
  <dcterms:modified xsi:type="dcterms:W3CDTF">2023-12-04T22:17:26Z</dcterms:modified>
</cp:coreProperties>
</file>