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png&amp;ehk=BSUimfoG76l2adpsVU82vw&amp;r=0&amp;pid=OfficeInsert" ContentType="image/p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6" r:id="rId5"/>
    <p:sldId id="274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72" r:id="rId14"/>
    <p:sldId id="292" r:id="rId15"/>
    <p:sldId id="312" r:id="rId16"/>
    <p:sldId id="293" r:id="rId17"/>
    <p:sldId id="294" r:id="rId18"/>
    <p:sldId id="302" r:id="rId19"/>
    <p:sldId id="291" r:id="rId20"/>
    <p:sldId id="275" r:id="rId21"/>
    <p:sldId id="276" r:id="rId22"/>
    <p:sldId id="277" r:id="rId23"/>
    <p:sldId id="278" r:id="rId24"/>
    <p:sldId id="279" r:id="rId25"/>
    <p:sldId id="307" r:id="rId26"/>
    <p:sldId id="303" r:id="rId27"/>
    <p:sldId id="314" r:id="rId28"/>
    <p:sldId id="308" r:id="rId29"/>
    <p:sldId id="306" r:id="rId30"/>
    <p:sldId id="304" r:id="rId31"/>
    <p:sldId id="316" r:id="rId32"/>
    <p:sldId id="311" r:id="rId33"/>
    <p:sldId id="310" r:id="rId34"/>
    <p:sldId id="309" r:id="rId35"/>
    <p:sldId id="315" r:id="rId36"/>
    <p:sldId id="313" r:id="rId37"/>
    <p:sldId id="271" r:id="rId3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Muñoz" initials="H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6A9"/>
    <a:srgbClr val="CE5A30"/>
    <a:srgbClr val="CF5637"/>
    <a:srgbClr val="F8CBAD"/>
    <a:srgbClr val="CCCCFF"/>
    <a:srgbClr val="FF9999"/>
    <a:srgbClr val="5DB6F5"/>
    <a:srgbClr val="01174A"/>
    <a:srgbClr val="D06618"/>
    <a:srgbClr val="022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1" autoAdjust="0"/>
    <p:restoredTop sz="94660"/>
  </p:normalViewPr>
  <p:slideViewPr>
    <p:cSldViewPr snapToGrid="0">
      <p:cViewPr varScale="1">
        <p:scale>
          <a:sx n="77" d="100"/>
          <a:sy n="77" d="100"/>
        </p:scale>
        <p:origin x="99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25T14:01:59.546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6DE67FC7-0833-407F-950B-EA101E6C2E97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4BE9F69C-CAE0-4807-BCAA-5C8CD690C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BB61-6387-452E-B4A7-87DEB23F4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962B6-710A-4A2D-81D7-34CD71DF0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3E80B-FF53-405A-B76D-6F34FB40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AA6CB-C3E3-414E-9B77-9F222234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50E2D-BC0C-44B3-8D61-73D097ED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1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46E6-A7FB-4F3E-8497-B2E233F9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89F57-D1F9-49E5-8491-0EB1C5ABE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A4633-BE15-40E6-8CF1-BE3EF7C2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9EA24-1864-48FC-9817-8253A915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94305-1D82-478E-918F-20C17564A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4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BE2DF-4F2D-4EC1-8C89-8BE3DEF50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2835C-1E28-404C-9D0E-89D6165FD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4ED7D-938C-4B48-9E4C-55AAED96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DE03-2D23-4F1B-8827-30641F98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5F20B-3030-44CA-850B-278E045C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7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7E87-DE6A-474F-A9C8-21B6104A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E0092-B857-4534-BFD8-BFAC6041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2EF4F-2627-4655-ACCF-34CEBE44A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A8245-6885-4999-B952-C84F0D64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75FA-7180-4649-B6EB-3A5E622C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8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83BE-36AC-42E5-A416-6E707B9F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2D713-7260-4C3B-93B4-E6F30839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BB866-1B43-40EB-BACE-F322E72C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5068E-8FCD-4E7D-8772-D5D76267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A1B57-51E1-4A42-B787-A1734058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6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382BF-6D72-4A6E-9EDE-B7C8F107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67E8-E8FC-4837-8341-FEE106647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5032C-2453-4C7A-9ACE-4C9A2BA9F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C8E02-695E-4B4B-9A8E-6B345242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1AD81-6365-452A-9F9F-1F169A12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EA27A-1833-4334-B0B2-42DBBEE4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05F48-83EB-461C-8BB5-56E243AC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AEA83-B2F7-4560-9C83-AD18AF16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FAA27-4917-4490-8EBC-96AC8782F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99AE1-9E1A-420B-8B20-69A8F9562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59C4D-2B09-4F98-9848-C5FB808A0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FC48C-81EA-4C91-A455-87716795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A52E9-8579-4FA0-A618-B0F0F710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195F2-E03B-4685-A224-59DA1258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DBADA-0BE0-4359-9F5F-B9CF55E5A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85086-A4BC-4FE1-99D2-E4A50282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CFEE6-016C-4082-908A-2A61A36A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79060-668D-4960-B357-10D790BB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2D8E64-848A-4E61-938D-8DC033DF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A055E-B0EC-4256-92F1-9487B10E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AC24-4A74-40C5-B4CB-CB3DD67C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ky, bottle, water, indoor&#10;&#10;Description generated with high confidence">
            <a:extLst>
              <a:ext uri="{FF2B5EF4-FFF2-40B4-BE49-F238E27FC236}">
                <a16:creationId xmlns:a16="http://schemas.microsoft.com/office/drawing/2014/main" id="{6DEA73B3-AD0D-4986-A2A6-EC503A41F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 t="33742" r="32960" b="62083"/>
          <a:stretch/>
        </p:blipFill>
        <p:spPr>
          <a:xfrm>
            <a:off x="714375" y="839329"/>
            <a:ext cx="10763250" cy="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7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D7D81-6928-4397-B41E-F9848F5F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7688D-2DF2-4DF4-A058-5E0FF241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8DABD-3776-454E-8913-EC05975C3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B12A8-0747-4E6F-9860-451E09D3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40CA4-51EE-44E3-A9A4-620F1E8F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14034-136B-4727-9219-929FA940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0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97CD-4B2B-4D31-8F63-F550B38FC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8E44E-C8A7-4D75-B4FF-78AFAC37C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968F2-2E70-4BFA-BE47-EB706F4CB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9C758-F862-4DAA-9C9E-C5A0AB84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A3B33-6401-4903-A2B9-37D6B37C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F0476-20D4-4064-93EE-AEB03F1B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F927DF-F8A8-4FDE-A868-0B232427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141A-9537-4101-992D-DD6EA283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D57B-3708-4F1E-898E-786A00BF3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0DBF8-E57E-45E0-934B-A9B80AD5CF21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12A4A-67DA-470D-B0F5-B76EC396F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89551-F916-42AF-BA7E-D31A9F006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8F9C-9ACB-41E1-A3EA-C1B530FD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ilfordscience8.wikispaces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&amp;ehk=BSUimfoG76l2adpsVU82vw&amp;r=0&amp;pid=OfficeInsert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hyperlink" Target="https://commons.wikimedia.org/wiki/File:Compass-icon_bb_NbE.sv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&amp;ehk=BSUimfoG76l2adpsVU82vw&amp;r=0&amp;pid=OfficeInsert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Compass-icon_bb_NbE.sv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&amp;ehk=BSUimfoG76l2adpsVU82vw&amp;r=0&amp;pid=OfficeInsert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hyperlink" Target="https://commons.wikimedia.org/wiki/File:Compass-icon_bb_NbE.sv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city&#10;&#10;Description generated with very high confidence">
            <a:extLst>
              <a:ext uri="{FF2B5EF4-FFF2-40B4-BE49-F238E27FC236}">
                <a16:creationId xmlns:a16="http://schemas.microsoft.com/office/drawing/2014/main" id="{486918B9-BB5A-4FDA-A23E-6C49E8C0D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21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22A68"/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0E2C6D-D5E8-40CC-B8EE-ED953134FC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74A">
              <a:alpha val="7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1F590-60A7-43E4-8AE2-83A229D97FFC}"/>
              </a:ext>
            </a:extLst>
          </p:cNvPr>
          <p:cNvSpPr txBox="1"/>
          <p:nvPr/>
        </p:nvSpPr>
        <p:spPr>
          <a:xfrm>
            <a:off x="0" y="723900"/>
            <a:ext cx="9715500" cy="1354217"/>
          </a:xfrm>
          <a:prstGeom prst="rect">
            <a:avLst/>
          </a:prstGeom>
          <a:solidFill>
            <a:srgbClr val="CE5A30">
              <a:alpha val="7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E5A30"/>
                </a:solidFill>
              </a:rPr>
              <a:t>.</a:t>
            </a:r>
          </a:p>
          <a:p>
            <a:r>
              <a:rPr lang="en-US" sz="1600" dirty="0">
                <a:solidFill>
                  <a:srgbClr val="CE5A30"/>
                </a:solidFill>
              </a:rPr>
              <a:t>.</a:t>
            </a:r>
          </a:p>
          <a:p>
            <a:r>
              <a:rPr lang="en-US" sz="1600" dirty="0">
                <a:solidFill>
                  <a:srgbClr val="CE5A30"/>
                </a:solidFill>
              </a:rPr>
              <a:t>.</a:t>
            </a:r>
          </a:p>
          <a:p>
            <a:r>
              <a:rPr lang="en-US" sz="1600" dirty="0">
                <a:solidFill>
                  <a:srgbClr val="CE5A30"/>
                </a:solidFill>
              </a:rPr>
              <a:t>.</a:t>
            </a:r>
          </a:p>
          <a:p>
            <a:r>
              <a:rPr lang="en-US" sz="1600" dirty="0">
                <a:solidFill>
                  <a:srgbClr val="CE5A30"/>
                </a:solidFill>
              </a:rPr>
              <a:t>.</a:t>
            </a:r>
          </a:p>
        </p:txBody>
      </p:sp>
      <p:pic>
        <p:nvPicPr>
          <p:cNvPr id="22" name="Picture 21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5A8F0B9D-11A6-4589-A922-F5A83F5E60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5A9ECB"/>
              </a:clrFrom>
              <a:clrTo>
                <a:srgbClr val="5A9EC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59" b="98747" l="29595" r="84340">
                        <a14:foregroundMark x1="33203" y1="91111" x2="33203" y2="91111"/>
                        <a14:foregroundMark x1="36078" y1="94990" x2="51712" y2="94586"/>
                        <a14:foregroundMark x1="51712" y1="94586" x2="51712" y2="94586"/>
                        <a14:foregroundMark x1="52418" y1="89172" x2="53412" y2="77374"/>
                        <a14:foregroundMark x1="53412" y1="77374" x2="53412" y2="77374"/>
                        <a14:foregroundMark x1="59712" y1="89859" x2="59791" y2="78869"/>
                        <a14:foregroundMark x1="59791" y1="78869" x2="59791" y2="78869"/>
                        <a14:foregroundMark x1="65987" y1="89172" x2="65359" y2="79879"/>
                        <a14:foregroundMark x1="65359" y1="79879" x2="65359" y2="79879"/>
                        <a14:foregroundMark x1="75163" y1="89980" x2="74275" y2="79030"/>
                        <a14:foregroundMark x1="74275" y1="79030" x2="74275" y2="79030"/>
                        <a14:foregroundMark x1="80654" y1="90828" x2="80549" y2="82343"/>
                        <a14:foregroundMark x1="80549" y1="82343" x2="80549" y2="82343"/>
                        <a14:foregroundMark x1="81542" y1="91111" x2="79739" y2="78869"/>
                        <a14:foregroundMark x1="79739" y1="78869" x2="79739" y2="78869"/>
                        <a14:foregroundMark x1="30667" y1="89010" x2="30667" y2="89010"/>
                        <a14:foregroundMark x1="58980" y1="94707" x2="84418" y2="89980"/>
                        <a14:foregroundMark x1="84418" y1="89980" x2="84418" y2="89980"/>
                        <a14:foregroundMark x1="32837" y1="97778" x2="29595" y2="90263"/>
                        <a14:foregroundMark x1="29595" y1="90263" x2="29595" y2="90263"/>
                        <a14:foregroundMark x1="60157" y1="96646" x2="60157" y2="96646"/>
                        <a14:foregroundMark x1="64026" y1="96525" x2="55660" y2="95434"/>
                        <a14:foregroundMark x1="55660" y1="95434" x2="55660" y2="95434"/>
                        <a14:foregroundMark x1="31843" y1="99030" x2="83320" y2="98747"/>
                        <a14:foregroundMark x1="83320" y1="98747" x2="83608" y2="98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1" t="44298" r="14503"/>
          <a:stretch/>
        </p:blipFill>
        <p:spPr>
          <a:xfrm>
            <a:off x="2769220" y="3033600"/>
            <a:ext cx="6653558" cy="3820060"/>
          </a:xfrm>
          <a:prstGeom prst="rect">
            <a:avLst/>
          </a:prstGeom>
        </p:spPr>
      </p:pic>
      <p:pic>
        <p:nvPicPr>
          <p:cNvPr id="14" name="Picture 13" descr="A picture containing text, object&#10;&#10;Description generated with high confidence">
            <a:extLst>
              <a:ext uri="{FF2B5EF4-FFF2-40B4-BE49-F238E27FC236}">
                <a16:creationId xmlns:a16="http://schemas.microsoft.com/office/drawing/2014/main" id="{D7258A27-D165-46F2-A30D-2849372F7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54" y="6328995"/>
            <a:ext cx="2071690" cy="438940"/>
          </a:xfrm>
          <a:prstGeom prst="rect">
            <a:avLst/>
          </a:prstGeom>
        </p:spPr>
      </p:pic>
      <p:pic>
        <p:nvPicPr>
          <p:cNvPr id="23" name="Picture 22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BDBCE6F1-7DC4-4357-9311-33D7DC0B85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59" b="98747" l="29595" r="84340">
                        <a14:foregroundMark x1="33203" y1="91111" x2="33203" y2="91111"/>
                        <a14:foregroundMark x1="36078" y1="94990" x2="51712" y2="94586"/>
                        <a14:foregroundMark x1="51712" y1="94586" x2="51712" y2="94586"/>
                        <a14:foregroundMark x1="52418" y1="89172" x2="53412" y2="77374"/>
                        <a14:foregroundMark x1="53412" y1="77374" x2="53412" y2="77374"/>
                        <a14:foregroundMark x1="59712" y1="89859" x2="59791" y2="78869"/>
                        <a14:foregroundMark x1="59791" y1="78869" x2="59791" y2="78869"/>
                        <a14:foregroundMark x1="65987" y1="89172" x2="65359" y2="79879"/>
                        <a14:foregroundMark x1="65359" y1="79879" x2="65359" y2="79879"/>
                        <a14:foregroundMark x1="75163" y1="89980" x2="74275" y2="79030"/>
                        <a14:foregroundMark x1="74275" y1="79030" x2="74275" y2="79030"/>
                        <a14:foregroundMark x1="80654" y1="90828" x2="80549" y2="82343"/>
                        <a14:foregroundMark x1="80549" y1="82343" x2="80549" y2="82343"/>
                        <a14:foregroundMark x1="81542" y1="91111" x2="79739" y2="78869"/>
                        <a14:foregroundMark x1="79739" y1="78869" x2="79739" y2="78869"/>
                        <a14:foregroundMark x1="30667" y1="89010" x2="30667" y2="89010"/>
                        <a14:foregroundMark x1="58980" y1="94707" x2="84418" y2="89980"/>
                        <a14:foregroundMark x1="84418" y1="89980" x2="84418" y2="89980"/>
                        <a14:foregroundMark x1="32837" y1="97778" x2="29595" y2="90263"/>
                        <a14:foregroundMark x1="29595" y1="90263" x2="29595" y2="90263"/>
                        <a14:foregroundMark x1="60157" y1="96646" x2="60157" y2="96646"/>
                        <a14:foregroundMark x1="64026" y1="96525" x2="55660" y2="95434"/>
                        <a14:foregroundMark x1="55660" y1="95434" x2="55660" y2="95434"/>
                        <a14:foregroundMark x1="31843" y1="99030" x2="83320" y2="98747"/>
                        <a14:foregroundMark x1="83320" y1="98747" x2="83608" y2="98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44298" r="22761"/>
          <a:stretch/>
        </p:blipFill>
        <p:spPr>
          <a:xfrm>
            <a:off x="1" y="3033600"/>
            <a:ext cx="2962274" cy="3820060"/>
          </a:xfrm>
          <a:prstGeom prst="rect">
            <a:avLst/>
          </a:prstGeom>
        </p:spPr>
      </p:pic>
      <p:pic>
        <p:nvPicPr>
          <p:cNvPr id="24" name="Picture 23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9152784B-CA17-47DD-91C8-008CC20936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62C5FE"/>
              </a:clrFrom>
              <a:clrTo>
                <a:srgbClr val="62C5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859" b="98747" l="29595" r="84340">
                        <a14:foregroundMark x1="33203" y1="91111" x2="33203" y2="91111"/>
                        <a14:foregroundMark x1="36078" y1="94990" x2="51712" y2="94586"/>
                        <a14:foregroundMark x1="51712" y1="94586" x2="51712" y2="94586"/>
                        <a14:foregroundMark x1="52418" y1="89172" x2="53412" y2="77374"/>
                        <a14:foregroundMark x1="53412" y1="77374" x2="53412" y2="77374"/>
                        <a14:foregroundMark x1="59712" y1="89859" x2="59791" y2="78869"/>
                        <a14:foregroundMark x1="59791" y1="78869" x2="59791" y2="78869"/>
                        <a14:foregroundMark x1="65987" y1="89172" x2="65359" y2="79879"/>
                        <a14:foregroundMark x1="65359" y1="79879" x2="65359" y2="79879"/>
                        <a14:foregroundMark x1="75163" y1="89980" x2="74275" y2="79030"/>
                        <a14:foregroundMark x1="74275" y1="79030" x2="74275" y2="79030"/>
                        <a14:foregroundMark x1="80654" y1="90828" x2="80549" y2="82343"/>
                        <a14:foregroundMark x1="80549" y1="82343" x2="80549" y2="82343"/>
                        <a14:foregroundMark x1="81542" y1="91111" x2="79739" y2="78869"/>
                        <a14:foregroundMark x1="79739" y1="78869" x2="79739" y2="78869"/>
                        <a14:foregroundMark x1="30667" y1="89010" x2="30667" y2="89010"/>
                        <a14:foregroundMark x1="58980" y1="94707" x2="84418" y2="89980"/>
                        <a14:foregroundMark x1="84418" y1="89980" x2="84418" y2="89980"/>
                        <a14:foregroundMark x1="32837" y1="97778" x2="29595" y2="90263"/>
                        <a14:foregroundMark x1="29595" y1="90263" x2="29595" y2="90263"/>
                        <a14:foregroundMark x1="60157" y1="96646" x2="60157" y2="96646"/>
                        <a14:foregroundMark x1="64026" y1="96525" x2="55660" y2="95434"/>
                        <a14:foregroundMark x1="55660" y1="95434" x2="55660" y2="95434"/>
                        <a14:foregroundMark x1="31843" y1="99030" x2="83320" y2="98747"/>
                        <a14:foregroundMark x1="83320" y1="98747" x2="83608" y2="98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62" t="44298" r="22761"/>
          <a:stretch/>
        </p:blipFill>
        <p:spPr>
          <a:xfrm flipH="1">
            <a:off x="9229724" y="3033600"/>
            <a:ext cx="2962274" cy="3820060"/>
          </a:xfrm>
          <a:prstGeom prst="rect">
            <a:avLst/>
          </a:prstGeom>
        </p:spPr>
      </p:pic>
      <p:pic>
        <p:nvPicPr>
          <p:cNvPr id="26" name="Picture 25" descr="A picture containing sky, bottle, water, indoor&#10;&#10;Description generated with high confidence">
            <a:extLst>
              <a:ext uri="{FF2B5EF4-FFF2-40B4-BE49-F238E27FC236}">
                <a16:creationId xmlns:a16="http://schemas.microsoft.com/office/drawing/2014/main" id="{5C027595-3002-4603-86F1-2F876D22F3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 t="33742" r="32960" b="62083"/>
          <a:stretch/>
        </p:blipFill>
        <p:spPr>
          <a:xfrm>
            <a:off x="-2" y="719560"/>
            <a:ext cx="9715501" cy="1358557"/>
          </a:xfrm>
          <a:prstGeom prst="rect">
            <a:avLst/>
          </a:prstGeom>
        </p:spPr>
      </p:pic>
      <p:pic>
        <p:nvPicPr>
          <p:cNvPr id="20" name="Picture 1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1754B0D-79E2-47FD-8EC4-0DC0EB3DC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78" y="726412"/>
            <a:ext cx="3194076" cy="1266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3CF890-F04D-4D0A-9620-36489DEB85CE}"/>
              </a:ext>
            </a:extLst>
          </p:cNvPr>
          <p:cNvSpPr txBox="1"/>
          <p:nvPr/>
        </p:nvSpPr>
        <p:spPr>
          <a:xfrm>
            <a:off x="-78755" y="886516"/>
            <a:ext cx="5467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Paso Independent School District </a:t>
            </a:r>
          </a:p>
          <a:p>
            <a:pPr lvl="2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Henderson MS Consolidating Clardy ES</a:t>
            </a:r>
          </a:p>
          <a:p>
            <a:pPr lvl="2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EPISD Project No. 17.613</a:t>
            </a:r>
          </a:p>
          <a:p>
            <a:pPr lvl="2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26, 2017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9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7367ADF-ECAD-4320-B9E9-9E1623CBB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79714"/>
            <a:ext cx="8229600" cy="587828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C212D2F-F079-4730-9A30-5CFD93B88664}"/>
              </a:ext>
            </a:extLst>
          </p:cNvPr>
          <p:cNvGrpSpPr/>
          <p:nvPr/>
        </p:nvGrpSpPr>
        <p:grpSpPr>
          <a:xfrm>
            <a:off x="3924022" y="990600"/>
            <a:ext cx="8267978" cy="5868863"/>
            <a:chOff x="3924022" y="990600"/>
            <a:chExt cx="8267978" cy="58688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786587-3964-41D2-8468-EE01292E8534}"/>
                </a:ext>
              </a:extLst>
            </p:cNvPr>
            <p:cNvSpPr/>
            <p:nvPr/>
          </p:nvSpPr>
          <p:spPr>
            <a:xfrm>
              <a:off x="3924022" y="990600"/>
              <a:ext cx="8267978" cy="5868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50AA0EA5-9D1E-43CD-B110-EF8030DF8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r="36737" b="78223"/>
            <a:stretch/>
          </p:blipFill>
          <p:spPr>
            <a:xfrm>
              <a:off x="3924022" y="1304204"/>
              <a:ext cx="8232519" cy="2213696"/>
            </a:xfrm>
            <a:prstGeom prst="rect">
              <a:avLst/>
            </a:prstGeom>
          </p:spPr>
        </p:pic>
        <p:pic>
          <p:nvPicPr>
            <p:cNvPr id="22" name="Picture 21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A159EFD0-75AA-4D4A-9402-D712B7FB7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t="43047" r="23372" b="32707"/>
            <a:stretch/>
          </p:blipFill>
          <p:spPr>
            <a:xfrm>
              <a:off x="3962400" y="4858227"/>
              <a:ext cx="8229600" cy="2001236"/>
            </a:xfrm>
            <a:prstGeom prst="rect">
              <a:avLst/>
            </a:prstGeom>
          </p:spPr>
        </p:pic>
        <p:pic>
          <p:nvPicPr>
            <p:cNvPr id="23" name="Picture 22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735E7BBC-8C0B-4ED7-A702-3D64B2AAC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" t="23647" r="55514" b="55000"/>
            <a:stretch/>
          </p:blipFill>
          <p:spPr>
            <a:xfrm>
              <a:off x="3962400" y="3460631"/>
              <a:ext cx="4610100" cy="17879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FBBB9F-A17C-4280-8B6F-0F61A2DCB1D9}"/>
              </a:ext>
            </a:extLst>
          </p:cNvPr>
          <p:cNvSpPr txBox="1"/>
          <p:nvPr/>
        </p:nvSpPr>
        <p:spPr>
          <a:xfrm>
            <a:off x="714374" y="192998"/>
            <a:ext cx="880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/ CONSTRUCTION TIMELINE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85B99-648F-48AE-8F9E-BB3C074A026B}"/>
              </a:ext>
            </a:extLst>
          </p:cNvPr>
          <p:cNvSpPr txBox="1"/>
          <p:nvPr/>
        </p:nvSpPr>
        <p:spPr>
          <a:xfrm>
            <a:off x="714374" y="865767"/>
            <a:ext cx="6143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SCHEMATIC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24A9D-BAF1-4EF1-A1FF-1B671338EFA6}"/>
              </a:ext>
            </a:extLst>
          </p:cNvPr>
          <p:cNvSpPr txBox="1"/>
          <p:nvPr/>
        </p:nvSpPr>
        <p:spPr>
          <a:xfrm>
            <a:off x="5566612" y="839329"/>
            <a:ext cx="41754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NOVEMBER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05CD70-A994-4829-A6F2-D4AD733876C5}"/>
              </a:ext>
            </a:extLst>
          </p:cNvPr>
          <p:cNvSpPr txBox="1"/>
          <p:nvPr/>
        </p:nvSpPr>
        <p:spPr>
          <a:xfrm>
            <a:off x="631290" y="1301761"/>
            <a:ext cx="36930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ESTABLISHING SPATIAL HIERARCHY; GENERAL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SCALE AND RELATIONSHIPS BETWEEN BUILDING SYSTEMS AND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TEAM EXPLORES OPTIONS FOR ALL SYSTEMS </a:t>
            </a:r>
            <a:r>
              <a:rPr lang="en-US" sz="1600" dirty="0"/>
              <a:t>(STRUCTURAL, MECHANICAL, ELECTRICAL, PLUMBING, FOOD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COST 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3673481-CF8A-4B38-9B35-7612BDA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/>
          <a:stretch/>
        </p:blipFill>
        <p:spPr>
          <a:xfrm>
            <a:off x="4305301" y="940659"/>
            <a:ext cx="7886700" cy="5942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BBB9F-A17C-4280-8B6F-0F61A2DCB1D9}"/>
              </a:ext>
            </a:extLst>
          </p:cNvPr>
          <p:cNvSpPr txBox="1"/>
          <p:nvPr/>
        </p:nvSpPr>
        <p:spPr>
          <a:xfrm>
            <a:off x="714374" y="192998"/>
            <a:ext cx="880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/ CONSTRUCTION TIMELINE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34AD0-C2CC-49DF-AAA0-2DDF1825C46D}"/>
              </a:ext>
            </a:extLst>
          </p:cNvPr>
          <p:cNvSpPr txBox="1"/>
          <p:nvPr/>
        </p:nvSpPr>
        <p:spPr>
          <a:xfrm>
            <a:off x="714374" y="942492"/>
            <a:ext cx="6143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DESIGN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ADA98-2AA2-460C-9FEC-5B321D6D43AB}"/>
              </a:ext>
            </a:extLst>
          </p:cNvPr>
          <p:cNvSpPr txBox="1"/>
          <p:nvPr/>
        </p:nvSpPr>
        <p:spPr>
          <a:xfrm>
            <a:off x="5566613" y="942492"/>
            <a:ext cx="41754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DECEMBER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28E04-A86C-4771-AEA5-6FECBDBE98FA}"/>
              </a:ext>
            </a:extLst>
          </p:cNvPr>
          <p:cNvSpPr txBox="1"/>
          <p:nvPr/>
        </p:nvSpPr>
        <p:spPr>
          <a:xfrm>
            <a:off x="625474" y="1558045"/>
            <a:ext cx="36798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SELECTED DESIGN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FINISH MATERIALS FOR INTERIOR AND EXTERIOR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BUILDING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OUTLINE SPECIFICATIONS OF BUILDING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ESTIMATE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9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BBB9F-A17C-4280-8B6F-0F61A2DCB1D9}"/>
              </a:ext>
            </a:extLst>
          </p:cNvPr>
          <p:cNvSpPr txBox="1"/>
          <p:nvPr/>
        </p:nvSpPr>
        <p:spPr>
          <a:xfrm>
            <a:off x="714374" y="192998"/>
            <a:ext cx="880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/ CONSTRUCTION TIMELINE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34AD0-C2CC-49DF-AAA0-2DDF1825C46D}"/>
              </a:ext>
            </a:extLst>
          </p:cNvPr>
          <p:cNvSpPr txBox="1"/>
          <p:nvPr/>
        </p:nvSpPr>
        <p:spPr>
          <a:xfrm>
            <a:off x="714374" y="942492"/>
            <a:ext cx="8018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DESIGN DEVELOPMENT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material selection</a:t>
            </a:r>
          </a:p>
        </p:txBody>
      </p:sp>
      <p:pic>
        <p:nvPicPr>
          <p:cNvPr id="4" name="Picture 3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8E7990F2-DDD6-46A0-87E4-8FEEC1352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20" y="2608005"/>
            <a:ext cx="6027420" cy="4520565"/>
          </a:xfrm>
          <a:prstGeom prst="rect">
            <a:avLst/>
          </a:prstGeom>
        </p:spPr>
      </p:pic>
      <p:pic>
        <p:nvPicPr>
          <p:cNvPr id="6" name="Picture 5" descr="A picture containing sky, outdoor, building, train&#10;&#10;Description generated with very high confidence">
            <a:extLst>
              <a:ext uri="{FF2B5EF4-FFF2-40B4-BE49-F238E27FC236}">
                <a16:creationId xmlns:a16="http://schemas.microsoft.com/office/drawing/2014/main" id="{30CF9BC3-B38A-4CD9-8835-E543F384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1478281"/>
            <a:ext cx="4054611" cy="3062994"/>
          </a:xfrm>
          <a:prstGeom prst="rect">
            <a:avLst/>
          </a:prstGeom>
        </p:spPr>
      </p:pic>
      <p:pic>
        <p:nvPicPr>
          <p:cNvPr id="8" name="Picture 7" descr="A large brick building&#10;&#10;Description generated with very high confidence">
            <a:extLst>
              <a:ext uri="{FF2B5EF4-FFF2-40B4-BE49-F238E27FC236}">
                <a16:creationId xmlns:a16="http://schemas.microsoft.com/office/drawing/2014/main" id="{B4B914C7-53C1-4A0C-9C0F-3E72CE30D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80" y="4207387"/>
            <a:ext cx="2413000" cy="2413000"/>
          </a:xfrm>
          <a:prstGeom prst="rect">
            <a:avLst/>
          </a:prstGeom>
        </p:spPr>
      </p:pic>
      <p:pic>
        <p:nvPicPr>
          <p:cNvPr id="13" name="Picture 12" descr="A large empty room&#10;&#10;Description generated with very high confidence">
            <a:extLst>
              <a:ext uri="{FF2B5EF4-FFF2-40B4-BE49-F238E27FC236}">
                <a16:creationId xmlns:a16="http://schemas.microsoft.com/office/drawing/2014/main" id="{65C7A90A-B199-425D-BA59-73540BE11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942492"/>
            <a:ext cx="3002284" cy="2251713"/>
          </a:xfrm>
          <a:prstGeom prst="rect">
            <a:avLst/>
          </a:prstGeom>
        </p:spPr>
      </p:pic>
      <p:pic>
        <p:nvPicPr>
          <p:cNvPr id="16" name="Picture 15" descr="A picture containing indoor, floor, building, wall&#10;&#10;Description generated with very high confidence">
            <a:extLst>
              <a:ext uri="{FF2B5EF4-FFF2-40B4-BE49-F238E27FC236}">
                <a16:creationId xmlns:a16="http://schemas.microsoft.com/office/drawing/2014/main" id="{D4568051-60CC-4402-9D2E-93E13378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79" y="2679822"/>
            <a:ext cx="2598570" cy="3862548"/>
          </a:xfrm>
          <a:prstGeom prst="rect">
            <a:avLst/>
          </a:prstGeom>
        </p:spPr>
      </p:pic>
      <p:pic>
        <p:nvPicPr>
          <p:cNvPr id="18" name="Picture 17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84FAE003-F29E-414D-BBE6-58EF444359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13" y="1478281"/>
            <a:ext cx="2455481" cy="17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BBB9F-A17C-4280-8B6F-0F61A2DCB1D9}"/>
              </a:ext>
            </a:extLst>
          </p:cNvPr>
          <p:cNvSpPr txBox="1"/>
          <p:nvPr/>
        </p:nvSpPr>
        <p:spPr>
          <a:xfrm>
            <a:off x="714374" y="192998"/>
            <a:ext cx="880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/ CONSTRUCTION TIMELINE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98FD9-3B04-4F6E-8CE5-570A90225FB0}"/>
              </a:ext>
            </a:extLst>
          </p:cNvPr>
          <p:cNvSpPr txBox="1"/>
          <p:nvPr/>
        </p:nvSpPr>
        <p:spPr>
          <a:xfrm>
            <a:off x="714374" y="839329"/>
            <a:ext cx="6143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CONSTRUCTION DOCUMENTS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01830-42F5-4878-9F3E-4E6E5CC778E0}"/>
              </a:ext>
            </a:extLst>
          </p:cNvPr>
          <p:cNvSpPr txBox="1"/>
          <p:nvPr/>
        </p:nvSpPr>
        <p:spPr>
          <a:xfrm>
            <a:off x="5566613" y="839329"/>
            <a:ext cx="41754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MAY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44517-B5EA-4680-8888-5C5905DBA677}"/>
              </a:ext>
            </a:extLst>
          </p:cNvPr>
          <p:cNvSpPr txBox="1"/>
          <p:nvPr/>
        </p:nvSpPr>
        <p:spPr>
          <a:xfrm>
            <a:off x="714374" y="1485660"/>
            <a:ext cx="4606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DESIGN AND BUILDING DETAILS (set of instructions for contractor)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INDICATE BUILDING SYSTEMS AS A WHOLE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FINAL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SPECIFICATIONS OF BUILDING COMPONENTS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ESTIMATE</a:t>
            </a:r>
          </a:p>
        </p:txBody>
      </p:sp>
      <p:pic>
        <p:nvPicPr>
          <p:cNvPr id="1026" name="Picture 2" descr="utep student housing">
            <a:extLst>
              <a:ext uri="{FF2B5EF4-FFF2-40B4-BE49-F238E27FC236}">
                <a16:creationId xmlns:a16="http://schemas.microsoft.com/office/drawing/2014/main" id="{CC157A04-1B39-452A-8391-C643E32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1" y="3155662"/>
            <a:ext cx="7746236" cy="37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31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BBB9F-A17C-4280-8B6F-0F61A2DCB1D9}"/>
              </a:ext>
            </a:extLst>
          </p:cNvPr>
          <p:cNvSpPr txBox="1"/>
          <p:nvPr/>
        </p:nvSpPr>
        <p:spPr>
          <a:xfrm>
            <a:off x="714374" y="192998"/>
            <a:ext cx="880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/ CONSTRUCTION TIMELINE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DB4D4-5680-42C0-B5B2-26FD70E6AA71}"/>
              </a:ext>
            </a:extLst>
          </p:cNvPr>
          <p:cNvSpPr txBox="1"/>
          <p:nvPr/>
        </p:nvSpPr>
        <p:spPr>
          <a:xfrm>
            <a:off x="650874" y="954746"/>
            <a:ext cx="3769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8C69C-FEF1-48A3-B8B4-533CE50556BB}"/>
              </a:ext>
            </a:extLst>
          </p:cNvPr>
          <p:cNvSpPr txBox="1"/>
          <p:nvPr/>
        </p:nvSpPr>
        <p:spPr>
          <a:xfrm>
            <a:off x="4174706" y="954746"/>
            <a:ext cx="5592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AUGUST 2018 – JANUARY 2021</a:t>
            </a:r>
          </a:p>
        </p:txBody>
      </p:sp>
      <p:pic>
        <p:nvPicPr>
          <p:cNvPr id="12" name="Picture 11" descr="A white helmet&#10;&#10;Description generated with high confidence">
            <a:extLst>
              <a:ext uri="{FF2B5EF4-FFF2-40B4-BE49-F238E27FC236}">
                <a16:creationId xmlns:a16="http://schemas.microsoft.com/office/drawing/2014/main" id="{8849B501-E22B-41D3-996B-627B4C31C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137">
            <a:off x="10293699" y="1109252"/>
            <a:ext cx="1762636" cy="1359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DDCD58-78D1-4104-ABC0-258F238E7D1E}"/>
              </a:ext>
            </a:extLst>
          </p:cNvPr>
          <p:cNvSpPr txBox="1"/>
          <p:nvPr/>
        </p:nvSpPr>
        <p:spPr>
          <a:xfrm>
            <a:off x="8760776" y="6858000"/>
            <a:ext cx="3067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milfordscience8.wikispaces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A1A73A-DB1F-4291-A580-E7C528443067}"/>
              </a:ext>
            </a:extLst>
          </p:cNvPr>
          <p:cNvSpPr txBox="1"/>
          <p:nvPr/>
        </p:nvSpPr>
        <p:spPr>
          <a:xfrm>
            <a:off x="714374" y="2444365"/>
            <a:ext cx="92932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OWNER, ARCHITECT, CONTRACTOR MEETINGS TO MAINTAIN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CONTRACTOR INQUIRIES (REQUESTS FOR INFORMATION)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SUBMITTAL OF SPECIFIED COMPONENTS TO ENSURE THEY MEET EPISD STANDARDS AND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CONSTRUCTION PROGRESS FOR CONFORMANCE WITH CONSTRUCTION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OWNER PROVIDES INPUT FOR UPCOMING SCHOOL EVENTS FOR CONTRACTOR SCHEDULE COORDINATION</a:t>
            </a:r>
          </a:p>
        </p:txBody>
      </p:sp>
      <p:pic>
        <p:nvPicPr>
          <p:cNvPr id="20" name="Picture 19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A44C2CE3-0442-4AE9-8D06-1E67E4BDA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6" b="3115"/>
          <a:stretch/>
        </p:blipFill>
        <p:spPr>
          <a:xfrm>
            <a:off x="0" y="5579272"/>
            <a:ext cx="12191999" cy="12787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4D21F3-89F6-49F6-8965-58C2F5DF3DA0}"/>
              </a:ext>
            </a:extLst>
          </p:cNvPr>
          <p:cNvSpPr txBox="1"/>
          <p:nvPr/>
        </p:nvSpPr>
        <p:spPr>
          <a:xfrm>
            <a:off x="1" y="6033970"/>
            <a:ext cx="12191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 Black" panose="02070A03080606020203" pitchFamily="18" charset="0"/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363504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24B3A-7B93-4A74-8F47-C9C7D2D51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1" y="1044837"/>
            <a:ext cx="9217200" cy="5120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AF32E-E195-4FFF-ADAA-1796A7368156}"/>
              </a:ext>
            </a:extLst>
          </p:cNvPr>
          <p:cNvSpPr txBox="1"/>
          <p:nvPr/>
        </p:nvSpPr>
        <p:spPr>
          <a:xfrm>
            <a:off x="9890275" y="1160052"/>
            <a:ext cx="190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yriad Pro Cond" pitchFamily="34" charset="0"/>
              </a:rPr>
              <a:t>$30,200,000.00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07BB9-5045-404C-993E-80C4C47C48F3}"/>
              </a:ext>
            </a:extLst>
          </p:cNvPr>
          <p:cNvSpPr txBox="1"/>
          <p:nvPr/>
        </p:nvSpPr>
        <p:spPr>
          <a:xfrm>
            <a:off x="865101" y="5903893"/>
            <a:ext cx="2556918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Myriad Pro Cond" pitchFamily="34" charset="0"/>
              </a:rPr>
              <a:t>TOTAL PROJECT COSTS</a:t>
            </a:r>
          </a:p>
          <a:p>
            <a:pPr algn="ctr"/>
            <a:r>
              <a:rPr lang="en-US" sz="2800" dirty="0">
                <a:latin typeface="Myriad Pro Cond" pitchFamily="34" charset="0"/>
              </a:rPr>
              <a:t>$39,118,352.00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8A9AD-DAB9-4CA9-95D0-5457AA9967A4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38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7085049-9EA6-4A75-958F-9667FEFA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64" y="58027"/>
            <a:ext cx="5615898" cy="6799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0F3AA-2A20-4E27-ABD8-1D917B28DC89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4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:\cad\1707 - EPISD Henderson\DATA\Programming\Final Program Document\IMages\sketches\2017-07-28 15.02.30.jpg">
            <a:extLst>
              <a:ext uri="{FF2B5EF4-FFF2-40B4-BE49-F238E27FC236}">
                <a16:creationId xmlns:a16="http://schemas.microsoft.com/office/drawing/2014/main" id="{B5E53799-A0D0-457C-9CD2-7B5593936BE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b="16908"/>
          <a:stretch/>
        </p:blipFill>
        <p:spPr bwMode="auto">
          <a:xfrm>
            <a:off x="0" y="1792138"/>
            <a:ext cx="12192000" cy="4543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containing sky, bottle, water, indoor&#10;&#10;Description generated with high confidence">
            <a:extLst>
              <a:ext uri="{FF2B5EF4-FFF2-40B4-BE49-F238E27FC236}">
                <a16:creationId xmlns:a16="http://schemas.microsoft.com/office/drawing/2014/main" id="{347559BC-4A5B-43AC-BC8E-2A1F07DC5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 t="33742" r="32960" b="62083"/>
          <a:stretch/>
        </p:blipFill>
        <p:spPr>
          <a:xfrm>
            <a:off x="714375" y="839329"/>
            <a:ext cx="10763250" cy="86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E6C88-714E-4A20-8E4F-B08C2A3210F7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Plan</a:t>
            </a:r>
            <a:r>
              <a:rPr lang="en-US" dirty="0"/>
              <a:t> </a:t>
            </a:r>
          </a:p>
        </p:txBody>
      </p:sp>
      <p:pic>
        <p:nvPicPr>
          <p:cNvPr id="57" name="Picture 56" descr="S:\cad\1707 - EPISD Henderson\DATA\Programming\Final Program Document\IMages\sketches\2017-07-28 15.03.47.jpg">
            <a:extLst>
              <a:ext uri="{FF2B5EF4-FFF2-40B4-BE49-F238E27FC236}">
                <a16:creationId xmlns:a16="http://schemas.microsoft.com/office/drawing/2014/main" id="{AEAA4650-F9D9-4D5C-AFEA-AB38362CAD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097" y="3943436"/>
            <a:ext cx="4986035" cy="280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 descr="S:\cad\1707 - EPISD Henderson\DATA\Programming\Final Program Document\IMages\sketches\2017-07-28 15.03.23.jpg">
            <a:extLst>
              <a:ext uri="{FF2B5EF4-FFF2-40B4-BE49-F238E27FC236}">
                <a16:creationId xmlns:a16="http://schemas.microsoft.com/office/drawing/2014/main" id="{03F6B488-5E59-4BB9-849F-7C4168693A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93" y="925593"/>
            <a:ext cx="4986035" cy="280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 descr="S:\cad\1707 - EPISD Henderson\DATA\Programming\Final Program Document\IMages\sketches\2017-07-28 15.04.47.jpg">
            <a:extLst>
              <a:ext uri="{FF2B5EF4-FFF2-40B4-BE49-F238E27FC236}">
                <a16:creationId xmlns:a16="http://schemas.microsoft.com/office/drawing/2014/main" id="{DDEFE8CF-4286-4A9C-89A6-C896A3EAED7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94" y="3980205"/>
            <a:ext cx="4986035" cy="280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Picture 64" descr="S:\cad\1707 - EPISD Henderson\DATA\Programming\Final Program Document\IMages\sketches\2017-07-28 15.04.13.jpg">
            <a:extLst>
              <a:ext uri="{FF2B5EF4-FFF2-40B4-BE49-F238E27FC236}">
                <a16:creationId xmlns:a16="http://schemas.microsoft.com/office/drawing/2014/main" id="{92BD7D4D-30D2-4427-9316-AFDA55DA3FE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" b="6533"/>
          <a:stretch/>
        </p:blipFill>
        <p:spPr bwMode="auto">
          <a:xfrm>
            <a:off x="6492096" y="925593"/>
            <a:ext cx="4986036" cy="279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041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E4D65-463D-4EB0-9C51-4BF28E032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4"/>
            <a:ext cx="12192000" cy="5583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88F18-4C8A-4EEC-B7ED-2E6510B1258B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Buildings</a:t>
            </a:r>
          </a:p>
        </p:txBody>
      </p:sp>
    </p:spTree>
    <p:extLst>
      <p:ext uri="{BB962C8B-B14F-4D97-AF65-F5344CB8AC3E}">
        <p14:creationId xmlns:p14="http://schemas.microsoft.com/office/powerpoint/2010/main" val="71623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CEC8B-4272-418A-AF6B-ECF3CFD2D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4"/>
            <a:ext cx="12192000" cy="5583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CA90F-E3A8-4E50-81F5-08D1BB094723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to be Demolished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6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753901"/>
              </p:ext>
            </p:extLst>
          </p:nvPr>
        </p:nvGraphicFramePr>
        <p:xfrm>
          <a:off x="714375" y="995332"/>
          <a:ext cx="5272358" cy="5559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CLASSROOM FOR 3-year </a:t>
                      </a:r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PRE-KINDERGARTEN CLASSROOM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KINDERGARTEN CLASSROOM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CLASSROOM (1)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066228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CLASSROOM (2-3)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8799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34476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CLASSROOM (4)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416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223199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CLASSROOM (5)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99743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8682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ART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61316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33328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MUSIC CLASSROOM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505273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00468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SCIENCE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8501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62911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LAB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216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7479102" y="316108"/>
            <a:ext cx="404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ELEMENTARY GRADE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C7413-B8C6-4065-964E-A0192BCA5810}"/>
              </a:ext>
            </a:extLst>
          </p:cNvPr>
          <p:cNvSpPr txBox="1"/>
          <p:nvPr/>
        </p:nvSpPr>
        <p:spPr>
          <a:xfrm>
            <a:off x="8428008" y="995332"/>
            <a:ext cx="309688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CLASSROOMS TOTAL</a:t>
            </a:r>
          </a:p>
        </p:txBody>
      </p:sp>
      <p:pic>
        <p:nvPicPr>
          <p:cNvPr id="12" name="Picture 11" descr="A dining room table&#10;&#10;Description generated with very high confidence">
            <a:extLst>
              <a:ext uri="{FF2B5EF4-FFF2-40B4-BE49-F238E27FC236}">
                <a16:creationId xmlns:a16="http://schemas.microsoft.com/office/drawing/2014/main" id="{EB63D91D-4AE5-484E-A266-13F0EF6D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55" y="3197357"/>
            <a:ext cx="5400136" cy="33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3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BE9AF038-E6F8-48A9-A9D2-647921DE7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4"/>
            <a:ext cx="12192000" cy="5583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3799E-48FB-448C-AF5B-44223982454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to be Remodeled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5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28A28FE4-A486-4172-866A-B6F15D446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4"/>
            <a:ext cx="12192000" cy="5583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45E78-BD0E-4558-9BA4-71F4A25656AB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Plan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52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circuit board&#10;&#10;Description generated with very high confidence">
            <a:extLst>
              <a:ext uri="{FF2B5EF4-FFF2-40B4-BE49-F238E27FC236}">
                <a16:creationId xmlns:a16="http://schemas.microsoft.com/office/drawing/2014/main" id="{53EEF81B-CA46-4770-AE4B-A1766AD9B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001" r="16667" b="30371"/>
          <a:stretch/>
        </p:blipFill>
        <p:spPr>
          <a:xfrm>
            <a:off x="3340890" y="958280"/>
            <a:ext cx="8851110" cy="5195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1 Site Plan</a:t>
            </a:r>
            <a:r>
              <a:rPr lang="en-US" dirty="0"/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5E45B6-5A93-4C74-8FA2-8162DB02A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34304"/>
              </p:ext>
            </p:extLst>
          </p:nvPr>
        </p:nvGraphicFramePr>
        <p:xfrm>
          <a:off x="799770" y="1321558"/>
          <a:ext cx="2073612" cy="1260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034"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 (sq. ft.)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88,620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Renovated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65,833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Demolition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59,143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5328C7E-90A3-4A88-BF50-72E279206923}"/>
              </a:ext>
            </a:extLst>
          </p:cNvPr>
          <p:cNvSpPr/>
          <p:nvPr/>
        </p:nvSpPr>
        <p:spPr>
          <a:xfrm>
            <a:off x="2913176" y="1623013"/>
            <a:ext cx="274320" cy="274320"/>
          </a:xfrm>
          <a:prstGeom prst="rect">
            <a:avLst/>
          </a:prstGeom>
          <a:solidFill>
            <a:srgbClr val="F84E6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4FF7A-2246-4F76-BDB2-EC2E0AABE31B}"/>
              </a:ext>
            </a:extLst>
          </p:cNvPr>
          <p:cNvSpPr/>
          <p:nvPr/>
        </p:nvSpPr>
        <p:spPr>
          <a:xfrm>
            <a:off x="2908107" y="1986745"/>
            <a:ext cx="274320" cy="274320"/>
          </a:xfrm>
          <a:prstGeom prst="rect">
            <a:avLst/>
          </a:prstGeom>
          <a:solidFill>
            <a:srgbClr val="5486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2B0E2-4D83-4213-8DD4-1593AF7055DB}"/>
              </a:ext>
            </a:extLst>
          </p:cNvPr>
          <p:cNvSpPr/>
          <p:nvPr/>
        </p:nvSpPr>
        <p:spPr>
          <a:xfrm>
            <a:off x="2908107" y="2340066"/>
            <a:ext cx="274320" cy="2743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ED12B-2827-4196-AA80-86212713C71D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D3E36-FCA1-4B9E-87FD-59AD4D314B80}"/>
              </a:ext>
            </a:extLst>
          </p:cNvPr>
          <p:cNvSpPr txBox="1"/>
          <p:nvPr/>
        </p:nvSpPr>
        <p:spPr>
          <a:xfrm>
            <a:off x="6425220" y="3654426"/>
            <a:ext cx="113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ADMINISTRATION / SPECIAL EDUCATION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79B36-AE53-4475-A0E3-8BE13B7B3DDD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706BC3-E992-4168-A3A9-AFB08A104AA5}"/>
              </a:ext>
            </a:extLst>
          </p:cNvPr>
          <p:cNvSpPr txBox="1"/>
          <p:nvPr/>
        </p:nvSpPr>
        <p:spPr>
          <a:xfrm>
            <a:off x="7881172" y="3265856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MEDIA CENTER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9F778C-E073-4AB9-B958-9B22B257449E}"/>
              </a:ext>
            </a:extLst>
          </p:cNvPr>
          <p:cNvSpPr txBox="1"/>
          <p:nvPr/>
        </p:nvSpPr>
        <p:spPr>
          <a:xfrm>
            <a:off x="7218251" y="3265856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41C1F-A963-4B9C-9004-FD83DC5E6AF7}"/>
              </a:ext>
            </a:extLst>
          </p:cNvPr>
          <p:cNvSpPr txBox="1"/>
          <p:nvPr/>
        </p:nvSpPr>
        <p:spPr>
          <a:xfrm>
            <a:off x="79098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F372C-B9BD-4996-BA10-43FD4B4D3FE4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18416C-44DF-4F1D-8EDE-6CDC44ED40F6}"/>
              </a:ext>
            </a:extLst>
          </p:cNvPr>
          <p:cNvSpPr txBox="1"/>
          <p:nvPr/>
        </p:nvSpPr>
        <p:spPr>
          <a:xfrm>
            <a:off x="9008881" y="3192092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0302C-1B85-4AB5-A77C-9F627C6E5FCF}"/>
              </a:ext>
            </a:extLst>
          </p:cNvPr>
          <p:cNvSpPr txBox="1"/>
          <p:nvPr/>
        </p:nvSpPr>
        <p:spPr>
          <a:xfrm>
            <a:off x="10494781" y="4445953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9458AD-99A7-4FD0-A1EF-FBE3B3043D80}"/>
              </a:ext>
            </a:extLst>
          </p:cNvPr>
          <p:cNvSpPr txBox="1"/>
          <p:nvPr/>
        </p:nvSpPr>
        <p:spPr>
          <a:xfrm>
            <a:off x="10366369" y="292483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45F634-D862-4C76-BC5C-AF8AB4BE3B0D}"/>
              </a:ext>
            </a:extLst>
          </p:cNvPr>
          <p:cNvSpPr txBox="1"/>
          <p:nvPr/>
        </p:nvSpPr>
        <p:spPr>
          <a:xfrm>
            <a:off x="10358164" y="1987672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014009-C781-40F2-A184-B25CC7158B29}"/>
              </a:ext>
            </a:extLst>
          </p:cNvPr>
          <p:cNvSpPr txBox="1"/>
          <p:nvPr/>
        </p:nvSpPr>
        <p:spPr>
          <a:xfrm>
            <a:off x="9296400" y="1767611"/>
            <a:ext cx="47136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LEARNING</a:t>
            </a:r>
          </a:p>
          <a:p>
            <a:pPr algn="ctr"/>
            <a:endParaRPr lang="en-US" sz="500" dirty="0"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87B60-FC17-4C57-8721-F6BFD43BCBC3}"/>
              </a:ext>
            </a:extLst>
          </p:cNvPr>
          <p:cNvSpPr txBox="1"/>
          <p:nvPr/>
        </p:nvSpPr>
        <p:spPr>
          <a:xfrm>
            <a:off x="6231509" y="4087577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E88252-8A9F-4E0A-A81E-45F048583D1A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25280-F0FE-4A87-B66E-B81C50597515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2521C0-809B-42B9-9D1A-318F228409B7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2268F6-2EA1-4073-8CA9-14053693F5DC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  <p:pic>
        <p:nvPicPr>
          <p:cNvPr id="33" name="Picture 32" descr="A circuit board&#10;&#10;Description generated with high confidence">
            <a:extLst>
              <a:ext uri="{FF2B5EF4-FFF2-40B4-BE49-F238E27FC236}">
                <a16:creationId xmlns:a16="http://schemas.microsoft.com/office/drawing/2014/main" id="{CE669453-82CA-4419-991D-289EEE871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5" t="12594" r="40833" b="76908"/>
          <a:stretch/>
        </p:blipFill>
        <p:spPr>
          <a:xfrm rot="16200000">
            <a:off x="5491758" y="3236791"/>
            <a:ext cx="551628" cy="88350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4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lose up of a map&#10;&#10;Description generated with high confidence">
            <a:extLst>
              <a:ext uri="{FF2B5EF4-FFF2-40B4-BE49-F238E27FC236}">
                <a16:creationId xmlns:a16="http://schemas.microsoft.com/office/drawing/2014/main" id="{85650C1A-C504-45F5-9329-8B9BD582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5"/>
          <a:stretch/>
        </p:blipFill>
        <p:spPr>
          <a:xfrm>
            <a:off x="0" y="1109945"/>
            <a:ext cx="12193524" cy="5794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83B24-AEFF-4838-802F-1A95A8872A6A}"/>
              </a:ext>
            </a:extLst>
          </p:cNvPr>
          <p:cNvSpPr txBox="1"/>
          <p:nvPr/>
        </p:nvSpPr>
        <p:spPr>
          <a:xfrm>
            <a:off x="714374" y="192998"/>
            <a:ext cx="78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1 Site Plan Adjacencies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5FAED-A64C-4CB3-9BA3-F3D973F8A16D}"/>
              </a:ext>
            </a:extLst>
          </p:cNvPr>
          <p:cNvSpPr txBox="1"/>
          <p:nvPr/>
        </p:nvSpPr>
        <p:spPr>
          <a:xfrm>
            <a:off x="8077200" y="3781967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C95F2-7643-4592-9B96-53C56C47854B}"/>
              </a:ext>
            </a:extLst>
          </p:cNvPr>
          <p:cNvSpPr txBox="1"/>
          <p:nvPr/>
        </p:nvSpPr>
        <p:spPr>
          <a:xfrm>
            <a:off x="4965700" y="2791367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6236A-BB56-4D5D-B0C8-6FA08941597F}"/>
              </a:ext>
            </a:extLst>
          </p:cNvPr>
          <p:cNvSpPr txBox="1"/>
          <p:nvPr/>
        </p:nvSpPr>
        <p:spPr>
          <a:xfrm>
            <a:off x="4327360" y="4738660"/>
            <a:ext cx="93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SPECIAL </a:t>
            </a:r>
          </a:p>
          <a:p>
            <a:pPr algn="ctr"/>
            <a:r>
              <a:rPr lang="en-US" sz="1600" dirty="0">
                <a:latin typeface="Arial Narrow" panose="020B0606020202030204" pitchFamily="34" charset="0"/>
              </a:rPr>
              <a:t>EDUC.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8C7A0-4897-4116-9F8B-B2CDD5EE8A29}"/>
              </a:ext>
            </a:extLst>
          </p:cNvPr>
          <p:cNvSpPr txBox="1"/>
          <p:nvPr/>
        </p:nvSpPr>
        <p:spPr>
          <a:xfrm>
            <a:off x="4667233" y="4115029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E4A0-6C00-4D43-84E7-37F5317C8F2D}"/>
              </a:ext>
            </a:extLst>
          </p:cNvPr>
          <p:cNvSpPr txBox="1"/>
          <p:nvPr/>
        </p:nvSpPr>
        <p:spPr>
          <a:xfrm>
            <a:off x="5683335" y="4115029"/>
            <a:ext cx="901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58470-B196-40F4-97FC-4760B29D8351}"/>
              </a:ext>
            </a:extLst>
          </p:cNvPr>
          <p:cNvSpPr txBox="1"/>
          <p:nvPr/>
        </p:nvSpPr>
        <p:spPr>
          <a:xfrm>
            <a:off x="6666029" y="3979333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1E6BC-6FB7-44D6-9458-F9F252F79EB7}"/>
              </a:ext>
            </a:extLst>
          </p:cNvPr>
          <p:cNvSpPr txBox="1"/>
          <p:nvPr/>
        </p:nvSpPr>
        <p:spPr>
          <a:xfrm>
            <a:off x="2692153" y="5066842"/>
            <a:ext cx="149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MULTIPURPOSE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4BF5-24F0-43E7-B03C-C0D86B708242}"/>
              </a:ext>
            </a:extLst>
          </p:cNvPr>
          <p:cNvSpPr txBox="1"/>
          <p:nvPr/>
        </p:nvSpPr>
        <p:spPr>
          <a:xfrm>
            <a:off x="8301525" y="2791367"/>
            <a:ext cx="1050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9C621-D744-481B-8C3B-D51C8EDBE00D}"/>
              </a:ext>
            </a:extLst>
          </p:cNvPr>
          <p:cNvSpPr txBox="1"/>
          <p:nvPr/>
        </p:nvSpPr>
        <p:spPr>
          <a:xfrm>
            <a:off x="8216116" y="531998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GYMNASIUM</a:t>
            </a: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3C62963-BAB4-460D-A5A3-8E9C7970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500776">
            <a:off x="773044" y="5691906"/>
            <a:ext cx="779875" cy="926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BEA829-7BEB-40B5-AD46-B01B45B13DD8}"/>
              </a:ext>
            </a:extLst>
          </p:cNvPr>
          <p:cNvSpPr txBox="1"/>
          <p:nvPr/>
        </p:nvSpPr>
        <p:spPr>
          <a:xfrm>
            <a:off x="4135677" y="6066601"/>
            <a:ext cx="1063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LISBON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2F7BA-F2E2-47DE-974B-17B2142A63A9}"/>
              </a:ext>
            </a:extLst>
          </p:cNvPr>
          <p:cNvSpPr txBox="1"/>
          <p:nvPr/>
        </p:nvSpPr>
        <p:spPr>
          <a:xfrm rot="4768262">
            <a:off x="783699" y="3945752"/>
            <a:ext cx="1722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28011-4CF6-43AA-9B90-6B8FBF0513CE}"/>
              </a:ext>
            </a:extLst>
          </p:cNvPr>
          <p:cNvSpPr txBox="1"/>
          <p:nvPr/>
        </p:nvSpPr>
        <p:spPr>
          <a:xfrm>
            <a:off x="6688426" y="3443413"/>
            <a:ext cx="1388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CAREER TECH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1E191-B19E-4FBB-83DB-6EE6BCC17408}"/>
              </a:ext>
            </a:extLst>
          </p:cNvPr>
          <p:cNvSpPr txBox="1"/>
          <p:nvPr/>
        </p:nvSpPr>
        <p:spPr>
          <a:xfrm>
            <a:off x="6884795" y="3183788"/>
            <a:ext cx="996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SUPPORT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B4FB4E-7D8C-4241-BE8D-050D8CD7B580}"/>
              </a:ext>
            </a:extLst>
          </p:cNvPr>
          <p:cNvCxnSpPr>
            <a:cxnSpLocks/>
          </p:cNvCxnSpPr>
          <p:nvPr/>
        </p:nvCxnSpPr>
        <p:spPr>
          <a:xfrm>
            <a:off x="4483100" y="3900444"/>
            <a:ext cx="35941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09F0A5-4B5A-4FB6-9B7A-4425C7D55DCA}"/>
              </a:ext>
            </a:extLst>
          </p:cNvPr>
          <p:cNvCxnSpPr>
            <a:cxnSpLocks/>
          </p:cNvCxnSpPr>
          <p:nvPr/>
        </p:nvCxnSpPr>
        <p:spPr>
          <a:xfrm flipV="1">
            <a:off x="8827020" y="3078013"/>
            <a:ext cx="0" cy="171843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B1DB72-7E95-45B6-A7AD-8EF3E9C34242}"/>
              </a:ext>
            </a:extLst>
          </p:cNvPr>
          <p:cNvCxnSpPr>
            <a:cxnSpLocks/>
          </p:cNvCxnSpPr>
          <p:nvPr/>
        </p:nvCxnSpPr>
        <p:spPr>
          <a:xfrm>
            <a:off x="8077200" y="4820621"/>
            <a:ext cx="1360725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9939-C202-49E3-95FB-AEB7D647799C}"/>
              </a:ext>
            </a:extLst>
          </p:cNvPr>
          <p:cNvSpPr txBox="1"/>
          <p:nvPr/>
        </p:nvSpPr>
        <p:spPr>
          <a:xfrm>
            <a:off x="4377641" y="5483893"/>
            <a:ext cx="11841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 Narrow" panose="020B0606020202030204" pitchFamily="34" charset="0"/>
              </a:rPr>
              <a:t>COVERED OUTDOOR COURTYARD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817F64-2530-4724-ACDD-8DEC9E0F2DC2}"/>
              </a:ext>
            </a:extLst>
          </p:cNvPr>
          <p:cNvCxnSpPr>
            <a:cxnSpLocks/>
          </p:cNvCxnSpPr>
          <p:nvPr/>
        </p:nvCxnSpPr>
        <p:spPr>
          <a:xfrm flipH="1" flipV="1">
            <a:off x="4229100" y="5109153"/>
            <a:ext cx="391168" cy="785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lose up of a map&#10;&#10;Description generated with high confidence">
            <a:extLst>
              <a:ext uri="{FF2B5EF4-FFF2-40B4-BE49-F238E27FC236}">
                <a16:creationId xmlns:a16="http://schemas.microsoft.com/office/drawing/2014/main" id="{3EA59B18-3FB9-46C7-82AC-6E4039E65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5" t="12036" r="40812" b="77232"/>
          <a:stretch/>
        </p:blipFill>
        <p:spPr>
          <a:xfrm rot="16200000">
            <a:off x="3110369" y="3938331"/>
            <a:ext cx="617220" cy="9346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8061641-2B4D-4F07-9A45-88E8F8EE1D5A}"/>
              </a:ext>
            </a:extLst>
          </p:cNvPr>
          <p:cNvSpPr txBox="1"/>
          <p:nvPr/>
        </p:nvSpPr>
        <p:spPr>
          <a:xfrm>
            <a:off x="7209164" y="4458700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SVC. PATIO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AB7DF2-62F8-494A-9F60-5972EC48432F}"/>
              </a:ext>
            </a:extLst>
          </p:cNvPr>
          <p:cNvSpPr txBox="1"/>
          <p:nvPr/>
        </p:nvSpPr>
        <p:spPr>
          <a:xfrm>
            <a:off x="8258857" y="2195096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FIRE LANE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0D4BB7-4E60-4A1A-B875-861EF46868F3}"/>
              </a:ext>
            </a:extLst>
          </p:cNvPr>
          <p:cNvSpPr txBox="1"/>
          <p:nvPr/>
        </p:nvSpPr>
        <p:spPr>
          <a:xfrm rot="5400000">
            <a:off x="9526618" y="4177226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FIRE LANE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35DA4-4A71-4B99-B418-11586D27A37E}"/>
              </a:ext>
            </a:extLst>
          </p:cNvPr>
          <p:cNvSpPr txBox="1"/>
          <p:nvPr/>
        </p:nvSpPr>
        <p:spPr>
          <a:xfrm>
            <a:off x="6280150" y="6001602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PARENT PARKING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3ACEEE-1641-4D0F-A496-83ADE145D8CF}"/>
              </a:ext>
            </a:extLst>
          </p:cNvPr>
          <p:cNvSpPr txBox="1"/>
          <p:nvPr/>
        </p:nvSpPr>
        <p:spPr>
          <a:xfrm>
            <a:off x="2770159" y="2862272"/>
            <a:ext cx="11641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FACULTY PARKING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1BC40D-DA6D-4216-A180-3BF4751B7F4C}"/>
              </a:ext>
            </a:extLst>
          </p:cNvPr>
          <p:cNvSpPr txBox="1"/>
          <p:nvPr/>
        </p:nvSpPr>
        <p:spPr>
          <a:xfrm>
            <a:off x="8261374" y="1169880"/>
            <a:ext cx="165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EXISTING FOOTBALL FIELD</a:t>
            </a:r>
          </a:p>
        </p:txBody>
      </p:sp>
    </p:spTree>
    <p:extLst>
      <p:ext uri="{BB962C8B-B14F-4D97-AF65-F5344CB8AC3E}">
        <p14:creationId xmlns:p14="http://schemas.microsoft.com/office/powerpoint/2010/main" val="30711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D231979D-331C-4FDC-B0D6-851632611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r="4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27C69-4821-4ACA-B2C2-3CDADFF44163}"/>
              </a:ext>
            </a:extLst>
          </p:cNvPr>
          <p:cNvSpPr txBox="1"/>
          <p:nvPr/>
        </p:nvSpPr>
        <p:spPr>
          <a:xfrm rot="19932593">
            <a:off x="8134351" y="3815295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LISBON ST.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D89EBFE-3563-49DF-A12A-0218246565B1}"/>
              </a:ext>
            </a:extLst>
          </p:cNvPr>
          <p:cNvSpPr/>
          <p:nvPr/>
        </p:nvSpPr>
        <p:spPr>
          <a:xfrm>
            <a:off x="8458200" y="2527300"/>
            <a:ext cx="3022600" cy="1219200"/>
          </a:xfrm>
          <a:prstGeom prst="wedgeRectCallout">
            <a:avLst>
              <a:gd name="adj1" fmla="val -42898"/>
              <a:gd name="adj2" fmla="val -9211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LARGE ATRIUM SPACE: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GYMNASIUM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PRE-EVENT GATHERING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SCHOOL PRIDE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E84B352-D4BB-439C-86C0-5C0323805827}"/>
              </a:ext>
            </a:extLst>
          </p:cNvPr>
          <p:cNvSpPr/>
          <p:nvPr/>
        </p:nvSpPr>
        <p:spPr>
          <a:xfrm>
            <a:off x="6705600" y="4491953"/>
            <a:ext cx="2362200" cy="410247"/>
          </a:xfrm>
          <a:prstGeom prst="wedgeRectCallout">
            <a:avLst>
              <a:gd name="adj1" fmla="val -62041"/>
              <a:gd name="adj2" fmla="val -48623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MAIN BUILDING ENTRY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5D77639-F88E-451E-894B-3A7D7AE663AF}"/>
              </a:ext>
            </a:extLst>
          </p:cNvPr>
          <p:cNvSpPr/>
          <p:nvPr/>
        </p:nvSpPr>
        <p:spPr>
          <a:xfrm>
            <a:off x="596900" y="863601"/>
            <a:ext cx="1866900" cy="901700"/>
          </a:xfrm>
          <a:prstGeom prst="wedgeRectCallout">
            <a:avLst>
              <a:gd name="adj1" fmla="val 113744"/>
              <a:gd name="adj2" fmla="val 18449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SECONDARY BUILDING ENTRY (FACULTY)</a:t>
            </a:r>
          </a:p>
        </p:txBody>
      </p:sp>
    </p:spTree>
    <p:extLst>
      <p:ext uri="{BB962C8B-B14F-4D97-AF65-F5344CB8AC3E}">
        <p14:creationId xmlns:p14="http://schemas.microsoft.com/office/powerpoint/2010/main" val="1066929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it board&#10;&#10;Description generated with high confidence">
            <a:extLst>
              <a:ext uri="{FF2B5EF4-FFF2-40B4-BE49-F238E27FC236}">
                <a16:creationId xmlns:a16="http://schemas.microsoft.com/office/drawing/2014/main" id="{44F549CB-F84A-4492-93A1-914FAE255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318" r="16399" b="30557"/>
          <a:stretch/>
        </p:blipFill>
        <p:spPr>
          <a:xfrm>
            <a:off x="3324225" y="935437"/>
            <a:ext cx="8867775" cy="522826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294D024-C351-44AA-BEDA-DDF857732E01}"/>
              </a:ext>
            </a:extLst>
          </p:cNvPr>
          <p:cNvGrpSpPr/>
          <p:nvPr/>
        </p:nvGrpSpPr>
        <p:grpSpPr>
          <a:xfrm>
            <a:off x="5124450" y="1479550"/>
            <a:ext cx="6483350" cy="3848100"/>
            <a:chOff x="5429250" y="1784350"/>
            <a:chExt cx="6483350" cy="38481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A3B8AAA-F372-4A11-B48B-F98672EBF939}"/>
                </a:ext>
              </a:extLst>
            </p:cNvPr>
            <p:cNvSpPr/>
            <p:nvPr/>
          </p:nvSpPr>
          <p:spPr>
            <a:xfrm>
              <a:off x="10401300" y="2089150"/>
              <a:ext cx="1511300" cy="3543300"/>
            </a:xfrm>
            <a:custGeom>
              <a:avLst/>
              <a:gdLst>
                <a:gd name="connsiteX0" fmla="*/ 0 w 1511300"/>
                <a:gd name="connsiteY0" fmla="*/ 0 h 3543300"/>
                <a:gd name="connsiteX1" fmla="*/ 1511300 w 1511300"/>
                <a:gd name="connsiteY1" fmla="*/ 0 h 3543300"/>
                <a:gd name="connsiteX2" fmla="*/ 1504950 w 1511300"/>
                <a:gd name="connsiteY2" fmla="*/ 57150 h 3543300"/>
                <a:gd name="connsiteX3" fmla="*/ 1504950 w 1511300"/>
                <a:gd name="connsiteY3" fmla="*/ 577850 h 3543300"/>
                <a:gd name="connsiteX4" fmla="*/ 1403350 w 1511300"/>
                <a:gd name="connsiteY4" fmla="*/ 577850 h 3543300"/>
                <a:gd name="connsiteX5" fmla="*/ 1403350 w 1511300"/>
                <a:gd name="connsiteY5" fmla="*/ 1797050 h 3543300"/>
                <a:gd name="connsiteX6" fmla="*/ 1200150 w 1511300"/>
                <a:gd name="connsiteY6" fmla="*/ 1797050 h 3543300"/>
                <a:gd name="connsiteX7" fmla="*/ 1200150 w 1511300"/>
                <a:gd name="connsiteY7" fmla="*/ 2076450 h 3543300"/>
                <a:gd name="connsiteX8" fmla="*/ 1416050 w 1511300"/>
                <a:gd name="connsiteY8" fmla="*/ 2076450 h 3543300"/>
                <a:gd name="connsiteX9" fmla="*/ 1416050 w 1511300"/>
                <a:gd name="connsiteY9" fmla="*/ 2235200 h 3543300"/>
                <a:gd name="connsiteX10" fmla="*/ 1250950 w 1511300"/>
                <a:gd name="connsiteY10" fmla="*/ 2235200 h 3543300"/>
                <a:gd name="connsiteX11" fmla="*/ 1250950 w 1511300"/>
                <a:gd name="connsiteY11" fmla="*/ 3543300 h 3543300"/>
                <a:gd name="connsiteX12" fmla="*/ 254000 w 1511300"/>
                <a:gd name="connsiteY12" fmla="*/ 3543300 h 3543300"/>
                <a:gd name="connsiteX13" fmla="*/ 254000 w 1511300"/>
                <a:gd name="connsiteY13" fmla="*/ 2241550 h 3543300"/>
                <a:gd name="connsiteX14" fmla="*/ 101600 w 1511300"/>
                <a:gd name="connsiteY14" fmla="*/ 2241550 h 3543300"/>
                <a:gd name="connsiteX15" fmla="*/ 101600 w 1511300"/>
                <a:gd name="connsiteY15" fmla="*/ 2070100 h 3543300"/>
                <a:gd name="connsiteX16" fmla="*/ 298450 w 1511300"/>
                <a:gd name="connsiteY16" fmla="*/ 2070100 h 3543300"/>
                <a:gd name="connsiteX17" fmla="*/ 298450 w 1511300"/>
                <a:gd name="connsiteY17" fmla="*/ 1784350 h 3543300"/>
                <a:gd name="connsiteX18" fmla="*/ 88900 w 1511300"/>
                <a:gd name="connsiteY18" fmla="*/ 1784350 h 3543300"/>
                <a:gd name="connsiteX19" fmla="*/ 88900 w 1511300"/>
                <a:gd name="connsiteY19" fmla="*/ 571500 h 3543300"/>
                <a:gd name="connsiteX20" fmla="*/ 0 w 1511300"/>
                <a:gd name="connsiteY20" fmla="*/ 571500 h 3543300"/>
                <a:gd name="connsiteX21" fmla="*/ 0 w 1511300"/>
                <a:gd name="connsiteY21" fmla="*/ 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1300" h="3543300">
                  <a:moveTo>
                    <a:pt x="0" y="0"/>
                  </a:moveTo>
                  <a:lnTo>
                    <a:pt x="1511300" y="0"/>
                  </a:lnTo>
                  <a:lnTo>
                    <a:pt x="1504950" y="57150"/>
                  </a:lnTo>
                  <a:lnTo>
                    <a:pt x="1504950" y="577850"/>
                  </a:lnTo>
                  <a:lnTo>
                    <a:pt x="1403350" y="577850"/>
                  </a:lnTo>
                  <a:lnTo>
                    <a:pt x="1403350" y="1797050"/>
                  </a:lnTo>
                  <a:lnTo>
                    <a:pt x="1200150" y="1797050"/>
                  </a:lnTo>
                  <a:lnTo>
                    <a:pt x="1200150" y="2076450"/>
                  </a:lnTo>
                  <a:lnTo>
                    <a:pt x="1416050" y="2076450"/>
                  </a:lnTo>
                  <a:lnTo>
                    <a:pt x="1416050" y="2235200"/>
                  </a:lnTo>
                  <a:lnTo>
                    <a:pt x="1250950" y="2235200"/>
                  </a:lnTo>
                  <a:lnTo>
                    <a:pt x="1250950" y="3543300"/>
                  </a:lnTo>
                  <a:lnTo>
                    <a:pt x="254000" y="3543300"/>
                  </a:lnTo>
                  <a:lnTo>
                    <a:pt x="254000" y="2241550"/>
                  </a:lnTo>
                  <a:lnTo>
                    <a:pt x="101600" y="2241550"/>
                  </a:lnTo>
                  <a:lnTo>
                    <a:pt x="101600" y="2070100"/>
                  </a:lnTo>
                  <a:lnTo>
                    <a:pt x="298450" y="2070100"/>
                  </a:lnTo>
                  <a:lnTo>
                    <a:pt x="298450" y="1784350"/>
                  </a:lnTo>
                  <a:lnTo>
                    <a:pt x="88900" y="1784350"/>
                  </a:lnTo>
                  <a:lnTo>
                    <a:pt x="88900" y="571500"/>
                  </a:lnTo>
                  <a:lnTo>
                    <a:pt x="0" y="57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BD632A6-BABC-4997-BD42-B3A41300EF2D}"/>
                </a:ext>
              </a:extLst>
            </p:cNvPr>
            <p:cNvSpPr/>
            <p:nvPr/>
          </p:nvSpPr>
          <p:spPr>
            <a:xfrm>
              <a:off x="7416800" y="1784350"/>
              <a:ext cx="1536700" cy="1492250"/>
            </a:xfrm>
            <a:custGeom>
              <a:avLst/>
              <a:gdLst>
                <a:gd name="connsiteX0" fmla="*/ 0 w 1536700"/>
                <a:gd name="connsiteY0" fmla="*/ 0 h 1492250"/>
                <a:gd name="connsiteX1" fmla="*/ 565150 w 1536700"/>
                <a:gd name="connsiteY1" fmla="*/ 0 h 1492250"/>
                <a:gd name="connsiteX2" fmla="*/ 565150 w 1536700"/>
                <a:gd name="connsiteY2" fmla="*/ 400050 h 1492250"/>
                <a:gd name="connsiteX3" fmla="*/ 781050 w 1536700"/>
                <a:gd name="connsiteY3" fmla="*/ 349250 h 1492250"/>
                <a:gd name="connsiteX4" fmla="*/ 850900 w 1536700"/>
                <a:gd name="connsiteY4" fmla="*/ 349250 h 1492250"/>
                <a:gd name="connsiteX5" fmla="*/ 850900 w 1536700"/>
                <a:gd name="connsiteY5" fmla="*/ 171450 h 1492250"/>
                <a:gd name="connsiteX6" fmla="*/ 920750 w 1536700"/>
                <a:gd name="connsiteY6" fmla="*/ 171450 h 1492250"/>
                <a:gd name="connsiteX7" fmla="*/ 920750 w 1536700"/>
                <a:gd name="connsiteY7" fmla="*/ 57150 h 1492250"/>
                <a:gd name="connsiteX8" fmla="*/ 1466850 w 1536700"/>
                <a:gd name="connsiteY8" fmla="*/ 57150 h 1492250"/>
                <a:gd name="connsiteX9" fmla="*/ 1466850 w 1536700"/>
                <a:gd name="connsiteY9" fmla="*/ 177800 h 1492250"/>
                <a:gd name="connsiteX10" fmla="*/ 1536700 w 1536700"/>
                <a:gd name="connsiteY10" fmla="*/ 177800 h 1492250"/>
                <a:gd name="connsiteX11" fmla="*/ 1536700 w 1536700"/>
                <a:gd name="connsiteY11" fmla="*/ 1327150 h 1492250"/>
                <a:gd name="connsiteX12" fmla="*/ 1466850 w 1536700"/>
                <a:gd name="connsiteY12" fmla="*/ 1327150 h 1492250"/>
                <a:gd name="connsiteX13" fmla="*/ 1466850 w 1536700"/>
                <a:gd name="connsiteY13" fmla="*/ 1447800 h 1492250"/>
                <a:gd name="connsiteX14" fmla="*/ 927100 w 1536700"/>
                <a:gd name="connsiteY14" fmla="*/ 1447800 h 1492250"/>
                <a:gd name="connsiteX15" fmla="*/ 927100 w 1536700"/>
                <a:gd name="connsiteY15" fmla="*/ 1327150 h 1492250"/>
                <a:gd name="connsiteX16" fmla="*/ 850900 w 1536700"/>
                <a:gd name="connsiteY16" fmla="*/ 1327150 h 1492250"/>
                <a:gd name="connsiteX17" fmla="*/ 850900 w 1536700"/>
                <a:gd name="connsiteY17" fmla="*/ 1162050 h 1492250"/>
                <a:gd name="connsiteX18" fmla="*/ 565150 w 1536700"/>
                <a:gd name="connsiteY18" fmla="*/ 1117600 h 1492250"/>
                <a:gd name="connsiteX19" fmla="*/ 565150 w 1536700"/>
                <a:gd name="connsiteY19" fmla="*/ 1492250 h 1492250"/>
                <a:gd name="connsiteX20" fmla="*/ 12700 w 1536700"/>
                <a:gd name="connsiteY20" fmla="*/ 1492250 h 1492250"/>
                <a:gd name="connsiteX21" fmla="*/ 0 w 1536700"/>
                <a:gd name="connsiteY21" fmla="*/ 0 h 14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6700" h="1492250">
                  <a:moveTo>
                    <a:pt x="0" y="0"/>
                  </a:moveTo>
                  <a:lnTo>
                    <a:pt x="565150" y="0"/>
                  </a:lnTo>
                  <a:lnTo>
                    <a:pt x="565150" y="400050"/>
                  </a:lnTo>
                  <a:lnTo>
                    <a:pt x="781050" y="349250"/>
                  </a:lnTo>
                  <a:lnTo>
                    <a:pt x="850900" y="349250"/>
                  </a:lnTo>
                  <a:lnTo>
                    <a:pt x="850900" y="171450"/>
                  </a:lnTo>
                  <a:lnTo>
                    <a:pt x="920750" y="171450"/>
                  </a:lnTo>
                  <a:lnTo>
                    <a:pt x="920750" y="57150"/>
                  </a:lnTo>
                  <a:lnTo>
                    <a:pt x="1466850" y="57150"/>
                  </a:lnTo>
                  <a:lnTo>
                    <a:pt x="1466850" y="177800"/>
                  </a:lnTo>
                  <a:lnTo>
                    <a:pt x="1536700" y="177800"/>
                  </a:lnTo>
                  <a:lnTo>
                    <a:pt x="1536700" y="1327150"/>
                  </a:lnTo>
                  <a:lnTo>
                    <a:pt x="1466850" y="1327150"/>
                  </a:lnTo>
                  <a:lnTo>
                    <a:pt x="1466850" y="1447800"/>
                  </a:lnTo>
                  <a:lnTo>
                    <a:pt x="927100" y="1447800"/>
                  </a:lnTo>
                  <a:lnTo>
                    <a:pt x="927100" y="1327150"/>
                  </a:lnTo>
                  <a:lnTo>
                    <a:pt x="850900" y="1327150"/>
                  </a:lnTo>
                  <a:lnTo>
                    <a:pt x="850900" y="1162050"/>
                  </a:lnTo>
                  <a:lnTo>
                    <a:pt x="565150" y="1117600"/>
                  </a:lnTo>
                  <a:lnTo>
                    <a:pt x="565150" y="1492250"/>
                  </a:lnTo>
                  <a:lnTo>
                    <a:pt x="12700" y="1492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4694E0-C2AD-4920-B07C-CD46378279B6}"/>
                </a:ext>
              </a:extLst>
            </p:cNvPr>
            <p:cNvSpPr/>
            <p:nvPr/>
          </p:nvSpPr>
          <p:spPr>
            <a:xfrm>
              <a:off x="7016750" y="2647950"/>
              <a:ext cx="3473450" cy="2254250"/>
            </a:xfrm>
            <a:custGeom>
              <a:avLst/>
              <a:gdLst>
                <a:gd name="connsiteX0" fmla="*/ 406400 w 3473450"/>
                <a:gd name="connsiteY0" fmla="*/ 615950 h 2254250"/>
                <a:gd name="connsiteX1" fmla="*/ 406400 w 3473450"/>
                <a:gd name="connsiteY1" fmla="*/ 939800 h 2254250"/>
                <a:gd name="connsiteX2" fmla="*/ 0 w 3473450"/>
                <a:gd name="connsiteY2" fmla="*/ 939800 h 2254250"/>
                <a:gd name="connsiteX3" fmla="*/ 0 w 3473450"/>
                <a:gd name="connsiteY3" fmla="*/ 2254250 h 2254250"/>
                <a:gd name="connsiteX4" fmla="*/ 552450 w 3473450"/>
                <a:gd name="connsiteY4" fmla="*/ 2254250 h 2254250"/>
                <a:gd name="connsiteX5" fmla="*/ 552450 w 3473450"/>
                <a:gd name="connsiteY5" fmla="*/ 1435100 h 2254250"/>
                <a:gd name="connsiteX6" fmla="*/ 1098550 w 3473450"/>
                <a:gd name="connsiteY6" fmla="*/ 1435100 h 2254250"/>
                <a:gd name="connsiteX7" fmla="*/ 1098550 w 3473450"/>
                <a:gd name="connsiteY7" fmla="*/ 1384300 h 2254250"/>
                <a:gd name="connsiteX8" fmla="*/ 2025650 w 3473450"/>
                <a:gd name="connsiteY8" fmla="*/ 1384300 h 2254250"/>
                <a:gd name="connsiteX9" fmla="*/ 2025650 w 3473450"/>
                <a:gd name="connsiteY9" fmla="*/ 1181100 h 2254250"/>
                <a:gd name="connsiteX10" fmla="*/ 3194050 w 3473450"/>
                <a:gd name="connsiteY10" fmla="*/ 1181100 h 2254250"/>
                <a:gd name="connsiteX11" fmla="*/ 3194050 w 3473450"/>
                <a:gd name="connsiteY11" fmla="*/ 742950 h 2254250"/>
                <a:gd name="connsiteX12" fmla="*/ 3473450 w 3473450"/>
                <a:gd name="connsiteY12" fmla="*/ 742950 h 2254250"/>
                <a:gd name="connsiteX13" fmla="*/ 3473450 w 3473450"/>
                <a:gd name="connsiteY13" fmla="*/ 615950 h 2254250"/>
                <a:gd name="connsiteX14" fmla="*/ 3194050 w 3473450"/>
                <a:gd name="connsiteY14" fmla="*/ 615950 h 2254250"/>
                <a:gd name="connsiteX15" fmla="*/ 3194050 w 3473450"/>
                <a:gd name="connsiteY15" fmla="*/ 0 h 2254250"/>
                <a:gd name="connsiteX16" fmla="*/ 2311400 w 3473450"/>
                <a:gd name="connsiteY16" fmla="*/ 0 h 2254250"/>
                <a:gd name="connsiteX17" fmla="*/ 2311400 w 3473450"/>
                <a:gd name="connsiteY17" fmla="*/ 615950 h 2254250"/>
                <a:gd name="connsiteX18" fmla="*/ 1651000 w 3473450"/>
                <a:gd name="connsiteY18" fmla="*/ 615950 h 2254250"/>
                <a:gd name="connsiteX19" fmla="*/ 1651000 w 3473450"/>
                <a:gd name="connsiteY19" fmla="*/ 571500 h 2254250"/>
                <a:gd name="connsiteX20" fmla="*/ 1543050 w 3473450"/>
                <a:gd name="connsiteY20" fmla="*/ 571500 h 2254250"/>
                <a:gd name="connsiteX21" fmla="*/ 1543050 w 3473450"/>
                <a:gd name="connsiteY21" fmla="*/ 609600 h 2254250"/>
                <a:gd name="connsiteX22" fmla="*/ 406400 w 3473450"/>
                <a:gd name="connsiteY22" fmla="*/ 615950 h 225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73450" h="2254250">
                  <a:moveTo>
                    <a:pt x="406400" y="615950"/>
                  </a:moveTo>
                  <a:lnTo>
                    <a:pt x="406400" y="939800"/>
                  </a:lnTo>
                  <a:lnTo>
                    <a:pt x="0" y="939800"/>
                  </a:lnTo>
                  <a:lnTo>
                    <a:pt x="0" y="2254250"/>
                  </a:lnTo>
                  <a:lnTo>
                    <a:pt x="552450" y="2254250"/>
                  </a:lnTo>
                  <a:lnTo>
                    <a:pt x="552450" y="1435100"/>
                  </a:lnTo>
                  <a:lnTo>
                    <a:pt x="1098550" y="1435100"/>
                  </a:lnTo>
                  <a:lnTo>
                    <a:pt x="1098550" y="1384300"/>
                  </a:lnTo>
                  <a:lnTo>
                    <a:pt x="2025650" y="1384300"/>
                  </a:lnTo>
                  <a:lnTo>
                    <a:pt x="2025650" y="1181100"/>
                  </a:lnTo>
                  <a:lnTo>
                    <a:pt x="3194050" y="1181100"/>
                  </a:lnTo>
                  <a:lnTo>
                    <a:pt x="3194050" y="742950"/>
                  </a:lnTo>
                  <a:lnTo>
                    <a:pt x="3473450" y="742950"/>
                  </a:lnTo>
                  <a:lnTo>
                    <a:pt x="3473450" y="615950"/>
                  </a:lnTo>
                  <a:lnTo>
                    <a:pt x="3194050" y="615950"/>
                  </a:lnTo>
                  <a:lnTo>
                    <a:pt x="3194050" y="0"/>
                  </a:lnTo>
                  <a:lnTo>
                    <a:pt x="2311400" y="0"/>
                  </a:lnTo>
                  <a:lnTo>
                    <a:pt x="2311400" y="615950"/>
                  </a:lnTo>
                  <a:lnTo>
                    <a:pt x="1651000" y="615950"/>
                  </a:lnTo>
                  <a:lnTo>
                    <a:pt x="1651000" y="571500"/>
                  </a:lnTo>
                  <a:lnTo>
                    <a:pt x="1543050" y="571500"/>
                  </a:lnTo>
                  <a:lnTo>
                    <a:pt x="1543050" y="609600"/>
                  </a:lnTo>
                  <a:lnTo>
                    <a:pt x="406400" y="61595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C8D011C-D667-43C9-AB9B-F2515D9083FE}"/>
                </a:ext>
              </a:extLst>
            </p:cNvPr>
            <p:cNvSpPr/>
            <p:nvPr/>
          </p:nvSpPr>
          <p:spPr>
            <a:xfrm>
              <a:off x="6838950" y="2146300"/>
              <a:ext cx="584200" cy="1447800"/>
            </a:xfrm>
            <a:custGeom>
              <a:avLst/>
              <a:gdLst>
                <a:gd name="connsiteX0" fmla="*/ 577850 w 584200"/>
                <a:gd name="connsiteY0" fmla="*/ 0 h 1447800"/>
                <a:gd name="connsiteX1" fmla="*/ 247650 w 584200"/>
                <a:gd name="connsiteY1" fmla="*/ 0 h 1447800"/>
                <a:gd name="connsiteX2" fmla="*/ 247650 w 584200"/>
                <a:gd name="connsiteY2" fmla="*/ 57150 h 1447800"/>
                <a:gd name="connsiteX3" fmla="*/ 76200 w 584200"/>
                <a:gd name="connsiteY3" fmla="*/ 57150 h 1447800"/>
                <a:gd name="connsiteX4" fmla="*/ 76200 w 584200"/>
                <a:gd name="connsiteY4" fmla="*/ 133350 h 1447800"/>
                <a:gd name="connsiteX5" fmla="*/ 0 w 584200"/>
                <a:gd name="connsiteY5" fmla="*/ 133350 h 1447800"/>
                <a:gd name="connsiteX6" fmla="*/ 0 w 584200"/>
                <a:gd name="connsiteY6" fmla="*/ 1447800 h 1447800"/>
                <a:gd name="connsiteX7" fmla="*/ 584200 w 584200"/>
                <a:gd name="connsiteY7" fmla="*/ 1447800 h 1447800"/>
                <a:gd name="connsiteX8" fmla="*/ 577850 w 58420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00" h="1447800">
                  <a:moveTo>
                    <a:pt x="577850" y="0"/>
                  </a:moveTo>
                  <a:lnTo>
                    <a:pt x="247650" y="0"/>
                  </a:lnTo>
                  <a:lnTo>
                    <a:pt x="247650" y="57150"/>
                  </a:lnTo>
                  <a:lnTo>
                    <a:pt x="76200" y="57150"/>
                  </a:lnTo>
                  <a:lnTo>
                    <a:pt x="76200" y="133350"/>
                  </a:lnTo>
                  <a:lnTo>
                    <a:pt x="0" y="133350"/>
                  </a:lnTo>
                  <a:lnTo>
                    <a:pt x="0" y="1447800"/>
                  </a:lnTo>
                  <a:lnTo>
                    <a:pt x="584200" y="1447800"/>
                  </a:lnTo>
                  <a:cubicBezTo>
                    <a:pt x="582083" y="965200"/>
                    <a:pt x="579967" y="482600"/>
                    <a:pt x="577850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56C922-73D1-432F-8A8B-14563E2833B0}"/>
                </a:ext>
              </a:extLst>
            </p:cNvPr>
            <p:cNvSpPr/>
            <p:nvPr/>
          </p:nvSpPr>
          <p:spPr>
            <a:xfrm>
              <a:off x="5429250" y="4259157"/>
              <a:ext cx="1084874" cy="7224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1 Phasing Plan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ED12B-2827-4196-AA80-86212713C71D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D3E36-FCA1-4B9E-87FD-59AD4D314B80}"/>
              </a:ext>
            </a:extLst>
          </p:cNvPr>
          <p:cNvSpPr txBox="1"/>
          <p:nvPr/>
        </p:nvSpPr>
        <p:spPr>
          <a:xfrm>
            <a:off x="6425220" y="3654426"/>
            <a:ext cx="113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ADMINISTRATION / SPECIAL EDUCATION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79B36-AE53-4475-A0E3-8BE13B7B3DDD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706BC3-E992-4168-A3A9-AFB08A104AA5}"/>
              </a:ext>
            </a:extLst>
          </p:cNvPr>
          <p:cNvSpPr txBox="1"/>
          <p:nvPr/>
        </p:nvSpPr>
        <p:spPr>
          <a:xfrm>
            <a:off x="7881172" y="3265856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MEDIA CENTER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9F778C-E073-4AB9-B958-9B22B257449E}"/>
              </a:ext>
            </a:extLst>
          </p:cNvPr>
          <p:cNvSpPr txBox="1"/>
          <p:nvPr/>
        </p:nvSpPr>
        <p:spPr>
          <a:xfrm>
            <a:off x="7218251" y="3265856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41C1F-A963-4B9C-9004-FD83DC5E6AF7}"/>
              </a:ext>
            </a:extLst>
          </p:cNvPr>
          <p:cNvSpPr txBox="1"/>
          <p:nvPr/>
        </p:nvSpPr>
        <p:spPr>
          <a:xfrm>
            <a:off x="79098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F372C-B9BD-4996-BA10-43FD4B4D3FE4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18416C-44DF-4F1D-8EDE-6CDC44ED40F6}"/>
              </a:ext>
            </a:extLst>
          </p:cNvPr>
          <p:cNvSpPr txBox="1"/>
          <p:nvPr/>
        </p:nvSpPr>
        <p:spPr>
          <a:xfrm>
            <a:off x="9008881" y="3192092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0302C-1B85-4AB5-A77C-9F627C6E5FCF}"/>
              </a:ext>
            </a:extLst>
          </p:cNvPr>
          <p:cNvSpPr txBox="1"/>
          <p:nvPr/>
        </p:nvSpPr>
        <p:spPr>
          <a:xfrm>
            <a:off x="10494781" y="4445953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9458AD-99A7-4FD0-A1EF-FBE3B3043D80}"/>
              </a:ext>
            </a:extLst>
          </p:cNvPr>
          <p:cNvSpPr txBox="1"/>
          <p:nvPr/>
        </p:nvSpPr>
        <p:spPr>
          <a:xfrm>
            <a:off x="10366369" y="292483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45F634-D862-4C76-BC5C-AF8AB4BE3B0D}"/>
              </a:ext>
            </a:extLst>
          </p:cNvPr>
          <p:cNvSpPr txBox="1"/>
          <p:nvPr/>
        </p:nvSpPr>
        <p:spPr>
          <a:xfrm>
            <a:off x="10358164" y="1987672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014009-C781-40F2-A184-B25CC7158B29}"/>
              </a:ext>
            </a:extLst>
          </p:cNvPr>
          <p:cNvSpPr txBox="1"/>
          <p:nvPr/>
        </p:nvSpPr>
        <p:spPr>
          <a:xfrm>
            <a:off x="9296400" y="1767611"/>
            <a:ext cx="47136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LEARNING</a:t>
            </a:r>
          </a:p>
          <a:p>
            <a:pPr algn="ctr"/>
            <a:endParaRPr lang="en-US" sz="500" dirty="0"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87B60-FC17-4C57-8721-F6BFD43BCBC3}"/>
              </a:ext>
            </a:extLst>
          </p:cNvPr>
          <p:cNvSpPr txBox="1"/>
          <p:nvPr/>
        </p:nvSpPr>
        <p:spPr>
          <a:xfrm>
            <a:off x="6231509" y="4087577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E88252-8A9F-4E0A-A81E-45F048583D1A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25280-F0FE-4A87-B66E-B81C50597515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2521C0-809B-42B9-9D1A-318F228409B7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2268F6-2EA1-4073-8CA9-14053693F5DC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  <p:pic>
        <p:nvPicPr>
          <p:cNvPr id="33" name="Picture 32" descr="A circuit board&#10;&#10;Description generated with high confidence">
            <a:extLst>
              <a:ext uri="{FF2B5EF4-FFF2-40B4-BE49-F238E27FC236}">
                <a16:creationId xmlns:a16="http://schemas.microsoft.com/office/drawing/2014/main" id="{CE669453-82CA-4419-991D-289EEE871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5" t="12594" r="40833" b="76908"/>
          <a:stretch/>
        </p:blipFill>
        <p:spPr>
          <a:xfrm rot="16200000">
            <a:off x="5491758" y="3236791"/>
            <a:ext cx="551628" cy="88350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6BEED7-3725-46DB-8D5D-B5BF12C22A62}"/>
              </a:ext>
            </a:extLst>
          </p:cNvPr>
          <p:cNvSpPr/>
          <p:nvPr/>
        </p:nvSpPr>
        <p:spPr>
          <a:xfrm>
            <a:off x="10096500" y="1784350"/>
            <a:ext cx="1511300" cy="3543300"/>
          </a:xfrm>
          <a:custGeom>
            <a:avLst/>
            <a:gdLst>
              <a:gd name="connsiteX0" fmla="*/ 0 w 1511300"/>
              <a:gd name="connsiteY0" fmla="*/ 0 h 3543300"/>
              <a:gd name="connsiteX1" fmla="*/ 1511300 w 1511300"/>
              <a:gd name="connsiteY1" fmla="*/ 0 h 3543300"/>
              <a:gd name="connsiteX2" fmla="*/ 1504950 w 1511300"/>
              <a:gd name="connsiteY2" fmla="*/ 57150 h 3543300"/>
              <a:gd name="connsiteX3" fmla="*/ 1504950 w 1511300"/>
              <a:gd name="connsiteY3" fmla="*/ 577850 h 3543300"/>
              <a:gd name="connsiteX4" fmla="*/ 1403350 w 1511300"/>
              <a:gd name="connsiteY4" fmla="*/ 577850 h 3543300"/>
              <a:gd name="connsiteX5" fmla="*/ 1403350 w 1511300"/>
              <a:gd name="connsiteY5" fmla="*/ 1797050 h 3543300"/>
              <a:gd name="connsiteX6" fmla="*/ 1200150 w 1511300"/>
              <a:gd name="connsiteY6" fmla="*/ 1797050 h 3543300"/>
              <a:gd name="connsiteX7" fmla="*/ 1200150 w 1511300"/>
              <a:gd name="connsiteY7" fmla="*/ 2076450 h 3543300"/>
              <a:gd name="connsiteX8" fmla="*/ 1416050 w 1511300"/>
              <a:gd name="connsiteY8" fmla="*/ 2076450 h 3543300"/>
              <a:gd name="connsiteX9" fmla="*/ 1416050 w 1511300"/>
              <a:gd name="connsiteY9" fmla="*/ 2235200 h 3543300"/>
              <a:gd name="connsiteX10" fmla="*/ 1250950 w 1511300"/>
              <a:gd name="connsiteY10" fmla="*/ 2235200 h 3543300"/>
              <a:gd name="connsiteX11" fmla="*/ 1250950 w 1511300"/>
              <a:gd name="connsiteY11" fmla="*/ 3543300 h 3543300"/>
              <a:gd name="connsiteX12" fmla="*/ 254000 w 1511300"/>
              <a:gd name="connsiteY12" fmla="*/ 3543300 h 3543300"/>
              <a:gd name="connsiteX13" fmla="*/ 254000 w 1511300"/>
              <a:gd name="connsiteY13" fmla="*/ 2241550 h 3543300"/>
              <a:gd name="connsiteX14" fmla="*/ 101600 w 1511300"/>
              <a:gd name="connsiteY14" fmla="*/ 2241550 h 3543300"/>
              <a:gd name="connsiteX15" fmla="*/ 101600 w 1511300"/>
              <a:gd name="connsiteY15" fmla="*/ 2070100 h 3543300"/>
              <a:gd name="connsiteX16" fmla="*/ 298450 w 1511300"/>
              <a:gd name="connsiteY16" fmla="*/ 2070100 h 3543300"/>
              <a:gd name="connsiteX17" fmla="*/ 298450 w 1511300"/>
              <a:gd name="connsiteY17" fmla="*/ 1784350 h 3543300"/>
              <a:gd name="connsiteX18" fmla="*/ 88900 w 1511300"/>
              <a:gd name="connsiteY18" fmla="*/ 1784350 h 3543300"/>
              <a:gd name="connsiteX19" fmla="*/ 88900 w 1511300"/>
              <a:gd name="connsiteY19" fmla="*/ 571500 h 3543300"/>
              <a:gd name="connsiteX20" fmla="*/ 0 w 1511300"/>
              <a:gd name="connsiteY20" fmla="*/ 571500 h 3543300"/>
              <a:gd name="connsiteX21" fmla="*/ 0 w 1511300"/>
              <a:gd name="connsiteY21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11300" h="3543300">
                <a:moveTo>
                  <a:pt x="0" y="0"/>
                </a:moveTo>
                <a:lnTo>
                  <a:pt x="1511300" y="0"/>
                </a:lnTo>
                <a:lnTo>
                  <a:pt x="1504950" y="57150"/>
                </a:lnTo>
                <a:lnTo>
                  <a:pt x="1504950" y="577850"/>
                </a:lnTo>
                <a:lnTo>
                  <a:pt x="1403350" y="577850"/>
                </a:lnTo>
                <a:lnTo>
                  <a:pt x="1403350" y="1797050"/>
                </a:lnTo>
                <a:lnTo>
                  <a:pt x="1200150" y="1797050"/>
                </a:lnTo>
                <a:lnTo>
                  <a:pt x="1200150" y="2076450"/>
                </a:lnTo>
                <a:lnTo>
                  <a:pt x="1416050" y="2076450"/>
                </a:lnTo>
                <a:lnTo>
                  <a:pt x="1416050" y="2235200"/>
                </a:lnTo>
                <a:lnTo>
                  <a:pt x="1250950" y="2235200"/>
                </a:lnTo>
                <a:lnTo>
                  <a:pt x="1250950" y="3543300"/>
                </a:lnTo>
                <a:lnTo>
                  <a:pt x="254000" y="3543300"/>
                </a:lnTo>
                <a:lnTo>
                  <a:pt x="254000" y="2241550"/>
                </a:lnTo>
                <a:lnTo>
                  <a:pt x="101600" y="2241550"/>
                </a:lnTo>
                <a:lnTo>
                  <a:pt x="101600" y="2070100"/>
                </a:lnTo>
                <a:lnTo>
                  <a:pt x="298450" y="2070100"/>
                </a:lnTo>
                <a:lnTo>
                  <a:pt x="298450" y="1784350"/>
                </a:lnTo>
                <a:lnTo>
                  <a:pt x="88900" y="1784350"/>
                </a:lnTo>
                <a:lnTo>
                  <a:pt x="889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4801C5-3D15-47F7-A0DE-0AF6AF9475B1}"/>
              </a:ext>
            </a:extLst>
          </p:cNvPr>
          <p:cNvSpPr/>
          <p:nvPr/>
        </p:nvSpPr>
        <p:spPr>
          <a:xfrm>
            <a:off x="7112000" y="1479550"/>
            <a:ext cx="1536700" cy="1492250"/>
          </a:xfrm>
          <a:custGeom>
            <a:avLst/>
            <a:gdLst>
              <a:gd name="connsiteX0" fmla="*/ 0 w 1536700"/>
              <a:gd name="connsiteY0" fmla="*/ 0 h 1492250"/>
              <a:gd name="connsiteX1" fmla="*/ 565150 w 1536700"/>
              <a:gd name="connsiteY1" fmla="*/ 0 h 1492250"/>
              <a:gd name="connsiteX2" fmla="*/ 565150 w 1536700"/>
              <a:gd name="connsiteY2" fmla="*/ 400050 h 1492250"/>
              <a:gd name="connsiteX3" fmla="*/ 781050 w 1536700"/>
              <a:gd name="connsiteY3" fmla="*/ 349250 h 1492250"/>
              <a:gd name="connsiteX4" fmla="*/ 850900 w 1536700"/>
              <a:gd name="connsiteY4" fmla="*/ 349250 h 1492250"/>
              <a:gd name="connsiteX5" fmla="*/ 850900 w 1536700"/>
              <a:gd name="connsiteY5" fmla="*/ 171450 h 1492250"/>
              <a:gd name="connsiteX6" fmla="*/ 920750 w 1536700"/>
              <a:gd name="connsiteY6" fmla="*/ 171450 h 1492250"/>
              <a:gd name="connsiteX7" fmla="*/ 920750 w 1536700"/>
              <a:gd name="connsiteY7" fmla="*/ 57150 h 1492250"/>
              <a:gd name="connsiteX8" fmla="*/ 1466850 w 1536700"/>
              <a:gd name="connsiteY8" fmla="*/ 57150 h 1492250"/>
              <a:gd name="connsiteX9" fmla="*/ 1466850 w 1536700"/>
              <a:gd name="connsiteY9" fmla="*/ 177800 h 1492250"/>
              <a:gd name="connsiteX10" fmla="*/ 1536700 w 1536700"/>
              <a:gd name="connsiteY10" fmla="*/ 177800 h 1492250"/>
              <a:gd name="connsiteX11" fmla="*/ 1536700 w 1536700"/>
              <a:gd name="connsiteY11" fmla="*/ 1327150 h 1492250"/>
              <a:gd name="connsiteX12" fmla="*/ 1466850 w 1536700"/>
              <a:gd name="connsiteY12" fmla="*/ 1327150 h 1492250"/>
              <a:gd name="connsiteX13" fmla="*/ 1466850 w 1536700"/>
              <a:gd name="connsiteY13" fmla="*/ 1447800 h 1492250"/>
              <a:gd name="connsiteX14" fmla="*/ 927100 w 1536700"/>
              <a:gd name="connsiteY14" fmla="*/ 1447800 h 1492250"/>
              <a:gd name="connsiteX15" fmla="*/ 927100 w 1536700"/>
              <a:gd name="connsiteY15" fmla="*/ 1327150 h 1492250"/>
              <a:gd name="connsiteX16" fmla="*/ 850900 w 1536700"/>
              <a:gd name="connsiteY16" fmla="*/ 1327150 h 1492250"/>
              <a:gd name="connsiteX17" fmla="*/ 850900 w 1536700"/>
              <a:gd name="connsiteY17" fmla="*/ 1162050 h 1492250"/>
              <a:gd name="connsiteX18" fmla="*/ 565150 w 1536700"/>
              <a:gd name="connsiteY18" fmla="*/ 1117600 h 1492250"/>
              <a:gd name="connsiteX19" fmla="*/ 565150 w 1536700"/>
              <a:gd name="connsiteY19" fmla="*/ 1492250 h 1492250"/>
              <a:gd name="connsiteX20" fmla="*/ 12700 w 1536700"/>
              <a:gd name="connsiteY20" fmla="*/ 1492250 h 1492250"/>
              <a:gd name="connsiteX21" fmla="*/ 0 w 1536700"/>
              <a:gd name="connsiteY21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6700" h="1492250">
                <a:moveTo>
                  <a:pt x="0" y="0"/>
                </a:moveTo>
                <a:lnTo>
                  <a:pt x="565150" y="0"/>
                </a:lnTo>
                <a:lnTo>
                  <a:pt x="565150" y="400050"/>
                </a:lnTo>
                <a:lnTo>
                  <a:pt x="781050" y="349250"/>
                </a:lnTo>
                <a:lnTo>
                  <a:pt x="850900" y="349250"/>
                </a:lnTo>
                <a:lnTo>
                  <a:pt x="850900" y="171450"/>
                </a:lnTo>
                <a:lnTo>
                  <a:pt x="920750" y="171450"/>
                </a:lnTo>
                <a:lnTo>
                  <a:pt x="920750" y="57150"/>
                </a:lnTo>
                <a:lnTo>
                  <a:pt x="1466850" y="57150"/>
                </a:lnTo>
                <a:lnTo>
                  <a:pt x="1466850" y="177800"/>
                </a:lnTo>
                <a:lnTo>
                  <a:pt x="1536700" y="177800"/>
                </a:lnTo>
                <a:lnTo>
                  <a:pt x="1536700" y="1327150"/>
                </a:lnTo>
                <a:lnTo>
                  <a:pt x="1466850" y="1327150"/>
                </a:lnTo>
                <a:lnTo>
                  <a:pt x="1466850" y="1447800"/>
                </a:lnTo>
                <a:lnTo>
                  <a:pt x="927100" y="1447800"/>
                </a:lnTo>
                <a:lnTo>
                  <a:pt x="927100" y="1327150"/>
                </a:lnTo>
                <a:lnTo>
                  <a:pt x="850900" y="1327150"/>
                </a:lnTo>
                <a:lnTo>
                  <a:pt x="850900" y="1162050"/>
                </a:lnTo>
                <a:lnTo>
                  <a:pt x="565150" y="1117600"/>
                </a:lnTo>
                <a:lnTo>
                  <a:pt x="565150" y="1492250"/>
                </a:lnTo>
                <a:lnTo>
                  <a:pt x="12700" y="149225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06429A4-F049-444C-A6A2-9D90C45A8651}"/>
              </a:ext>
            </a:extLst>
          </p:cNvPr>
          <p:cNvSpPr/>
          <p:nvPr/>
        </p:nvSpPr>
        <p:spPr>
          <a:xfrm>
            <a:off x="6711950" y="2343150"/>
            <a:ext cx="3473450" cy="2254250"/>
          </a:xfrm>
          <a:custGeom>
            <a:avLst/>
            <a:gdLst>
              <a:gd name="connsiteX0" fmla="*/ 406400 w 3473450"/>
              <a:gd name="connsiteY0" fmla="*/ 615950 h 2254250"/>
              <a:gd name="connsiteX1" fmla="*/ 406400 w 3473450"/>
              <a:gd name="connsiteY1" fmla="*/ 939800 h 2254250"/>
              <a:gd name="connsiteX2" fmla="*/ 0 w 3473450"/>
              <a:gd name="connsiteY2" fmla="*/ 939800 h 2254250"/>
              <a:gd name="connsiteX3" fmla="*/ 0 w 3473450"/>
              <a:gd name="connsiteY3" fmla="*/ 2254250 h 2254250"/>
              <a:gd name="connsiteX4" fmla="*/ 552450 w 3473450"/>
              <a:gd name="connsiteY4" fmla="*/ 2254250 h 2254250"/>
              <a:gd name="connsiteX5" fmla="*/ 552450 w 3473450"/>
              <a:gd name="connsiteY5" fmla="*/ 1435100 h 2254250"/>
              <a:gd name="connsiteX6" fmla="*/ 1098550 w 3473450"/>
              <a:gd name="connsiteY6" fmla="*/ 1435100 h 2254250"/>
              <a:gd name="connsiteX7" fmla="*/ 1098550 w 3473450"/>
              <a:gd name="connsiteY7" fmla="*/ 1384300 h 2254250"/>
              <a:gd name="connsiteX8" fmla="*/ 2025650 w 3473450"/>
              <a:gd name="connsiteY8" fmla="*/ 1384300 h 2254250"/>
              <a:gd name="connsiteX9" fmla="*/ 2025650 w 3473450"/>
              <a:gd name="connsiteY9" fmla="*/ 1181100 h 2254250"/>
              <a:gd name="connsiteX10" fmla="*/ 3194050 w 3473450"/>
              <a:gd name="connsiteY10" fmla="*/ 1181100 h 2254250"/>
              <a:gd name="connsiteX11" fmla="*/ 3194050 w 3473450"/>
              <a:gd name="connsiteY11" fmla="*/ 742950 h 2254250"/>
              <a:gd name="connsiteX12" fmla="*/ 3473450 w 3473450"/>
              <a:gd name="connsiteY12" fmla="*/ 742950 h 2254250"/>
              <a:gd name="connsiteX13" fmla="*/ 3473450 w 3473450"/>
              <a:gd name="connsiteY13" fmla="*/ 615950 h 2254250"/>
              <a:gd name="connsiteX14" fmla="*/ 3194050 w 3473450"/>
              <a:gd name="connsiteY14" fmla="*/ 615950 h 2254250"/>
              <a:gd name="connsiteX15" fmla="*/ 3194050 w 3473450"/>
              <a:gd name="connsiteY15" fmla="*/ 0 h 2254250"/>
              <a:gd name="connsiteX16" fmla="*/ 2311400 w 3473450"/>
              <a:gd name="connsiteY16" fmla="*/ 0 h 2254250"/>
              <a:gd name="connsiteX17" fmla="*/ 2311400 w 3473450"/>
              <a:gd name="connsiteY17" fmla="*/ 615950 h 2254250"/>
              <a:gd name="connsiteX18" fmla="*/ 1651000 w 3473450"/>
              <a:gd name="connsiteY18" fmla="*/ 615950 h 2254250"/>
              <a:gd name="connsiteX19" fmla="*/ 1651000 w 3473450"/>
              <a:gd name="connsiteY19" fmla="*/ 571500 h 2254250"/>
              <a:gd name="connsiteX20" fmla="*/ 1543050 w 3473450"/>
              <a:gd name="connsiteY20" fmla="*/ 571500 h 2254250"/>
              <a:gd name="connsiteX21" fmla="*/ 1543050 w 3473450"/>
              <a:gd name="connsiteY21" fmla="*/ 609600 h 2254250"/>
              <a:gd name="connsiteX22" fmla="*/ 406400 w 3473450"/>
              <a:gd name="connsiteY22" fmla="*/ 615950 h 22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73450" h="2254250">
                <a:moveTo>
                  <a:pt x="406400" y="615950"/>
                </a:moveTo>
                <a:lnTo>
                  <a:pt x="406400" y="939800"/>
                </a:lnTo>
                <a:lnTo>
                  <a:pt x="0" y="939800"/>
                </a:lnTo>
                <a:lnTo>
                  <a:pt x="0" y="2254250"/>
                </a:lnTo>
                <a:lnTo>
                  <a:pt x="552450" y="2254250"/>
                </a:lnTo>
                <a:lnTo>
                  <a:pt x="552450" y="1435100"/>
                </a:lnTo>
                <a:lnTo>
                  <a:pt x="1098550" y="1435100"/>
                </a:lnTo>
                <a:lnTo>
                  <a:pt x="1098550" y="1384300"/>
                </a:lnTo>
                <a:lnTo>
                  <a:pt x="2025650" y="1384300"/>
                </a:lnTo>
                <a:lnTo>
                  <a:pt x="2025650" y="1181100"/>
                </a:lnTo>
                <a:lnTo>
                  <a:pt x="3194050" y="1181100"/>
                </a:lnTo>
                <a:lnTo>
                  <a:pt x="3194050" y="742950"/>
                </a:lnTo>
                <a:lnTo>
                  <a:pt x="3473450" y="742950"/>
                </a:lnTo>
                <a:lnTo>
                  <a:pt x="3473450" y="615950"/>
                </a:lnTo>
                <a:lnTo>
                  <a:pt x="3194050" y="615950"/>
                </a:lnTo>
                <a:lnTo>
                  <a:pt x="3194050" y="0"/>
                </a:lnTo>
                <a:lnTo>
                  <a:pt x="2311400" y="0"/>
                </a:lnTo>
                <a:lnTo>
                  <a:pt x="2311400" y="615950"/>
                </a:lnTo>
                <a:lnTo>
                  <a:pt x="1651000" y="615950"/>
                </a:lnTo>
                <a:lnTo>
                  <a:pt x="1651000" y="571500"/>
                </a:lnTo>
                <a:lnTo>
                  <a:pt x="1543050" y="571500"/>
                </a:lnTo>
                <a:lnTo>
                  <a:pt x="1543050" y="609600"/>
                </a:lnTo>
                <a:lnTo>
                  <a:pt x="406400" y="6159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1979E7-FDC1-4607-A390-C2DFFF95FEE6}"/>
              </a:ext>
            </a:extLst>
          </p:cNvPr>
          <p:cNvSpPr/>
          <p:nvPr/>
        </p:nvSpPr>
        <p:spPr>
          <a:xfrm>
            <a:off x="6525038" y="1839853"/>
            <a:ext cx="584200" cy="1447800"/>
          </a:xfrm>
          <a:custGeom>
            <a:avLst/>
            <a:gdLst>
              <a:gd name="connsiteX0" fmla="*/ 577850 w 584200"/>
              <a:gd name="connsiteY0" fmla="*/ 0 h 1447800"/>
              <a:gd name="connsiteX1" fmla="*/ 247650 w 584200"/>
              <a:gd name="connsiteY1" fmla="*/ 0 h 1447800"/>
              <a:gd name="connsiteX2" fmla="*/ 247650 w 584200"/>
              <a:gd name="connsiteY2" fmla="*/ 57150 h 1447800"/>
              <a:gd name="connsiteX3" fmla="*/ 76200 w 584200"/>
              <a:gd name="connsiteY3" fmla="*/ 57150 h 1447800"/>
              <a:gd name="connsiteX4" fmla="*/ 76200 w 584200"/>
              <a:gd name="connsiteY4" fmla="*/ 133350 h 1447800"/>
              <a:gd name="connsiteX5" fmla="*/ 0 w 584200"/>
              <a:gd name="connsiteY5" fmla="*/ 133350 h 1447800"/>
              <a:gd name="connsiteX6" fmla="*/ 0 w 584200"/>
              <a:gd name="connsiteY6" fmla="*/ 1447800 h 1447800"/>
              <a:gd name="connsiteX7" fmla="*/ 584200 w 584200"/>
              <a:gd name="connsiteY7" fmla="*/ 1447800 h 1447800"/>
              <a:gd name="connsiteX8" fmla="*/ 577850 w 584200"/>
              <a:gd name="connsiteY8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1447800">
                <a:moveTo>
                  <a:pt x="577850" y="0"/>
                </a:moveTo>
                <a:lnTo>
                  <a:pt x="247650" y="0"/>
                </a:lnTo>
                <a:lnTo>
                  <a:pt x="247650" y="57150"/>
                </a:lnTo>
                <a:lnTo>
                  <a:pt x="76200" y="57150"/>
                </a:lnTo>
                <a:lnTo>
                  <a:pt x="76200" y="133350"/>
                </a:lnTo>
                <a:lnTo>
                  <a:pt x="0" y="133350"/>
                </a:lnTo>
                <a:lnTo>
                  <a:pt x="0" y="1447800"/>
                </a:lnTo>
                <a:lnTo>
                  <a:pt x="584200" y="1447800"/>
                </a:lnTo>
                <a:cubicBezTo>
                  <a:pt x="582083" y="965200"/>
                  <a:pt x="579967" y="482600"/>
                  <a:pt x="57785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05A86A-240E-4CC6-A51E-DEDFEB128C41}"/>
              </a:ext>
            </a:extLst>
          </p:cNvPr>
          <p:cNvSpPr/>
          <p:nvPr/>
        </p:nvSpPr>
        <p:spPr>
          <a:xfrm>
            <a:off x="5124450" y="3954357"/>
            <a:ext cx="1084874" cy="722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1EBB007-5BF8-4951-805D-44F204955F2A}"/>
              </a:ext>
            </a:extLst>
          </p:cNvPr>
          <p:cNvSpPr/>
          <p:nvPr/>
        </p:nvSpPr>
        <p:spPr>
          <a:xfrm>
            <a:off x="10093738" y="1784350"/>
            <a:ext cx="1511300" cy="3543300"/>
          </a:xfrm>
          <a:custGeom>
            <a:avLst/>
            <a:gdLst>
              <a:gd name="connsiteX0" fmla="*/ 0 w 1511300"/>
              <a:gd name="connsiteY0" fmla="*/ 0 h 3543300"/>
              <a:gd name="connsiteX1" fmla="*/ 1511300 w 1511300"/>
              <a:gd name="connsiteY1" fmla="*/ 0 h 3543300"/>
              <a:gd name="connsiteX2" fmla="*/ 1504950 w 1511300"/>
              <a:gd name="connsiteY2" fmla="*/ 57150 h 3543300"/>
              <a:gd name="connsiteX3" fmla="*/ 1504950 w 1511300"/>
              <a:gd name="connsiteY3" fmla="*/ 577850 h 3543300"/>
              <a:gd name="connsiteX4" fmla="*/ 1403350 w 1511300"/>
              <a:gd name="connsiteY4" fmla="*/ 577850 h 3543300"/>
              <a:gd name="connsiteX5" fmla="*/ 1403350 w 1511300"/>
              <a:gd name="connsiteY5" fmla="*/ 1797050 h 3543300"/>
              <a:gd name="connsiteX6" fmla="*/ 1200150 w 1511300"/>
              <a:gd name="connsiteY6" fmla="*/ 1797050 h 3543300"/>
              <a:gd name="connsiteX7" fmla="*/ 1200150 w 1511300"/>
              <a:gd name="connsiteY7" fmla="*/ 2076450 h 3543300"/>
              <a:gd name="connsiteX8" fmla="*/ 1416050 w 1511300"/>
              <a:gd name="connsiteY8" fmla="*/ 2076450 h 3543300"/>
              <a:gd name="connsiteX9" fmla="*/ 1416050 w 1511300"/>
              <a:gd name="connsiteY9" fmla="*/ 2235200 h 3543300"/>
              <a:gd name="connsiteX10" fmla="*/ 1250950 w 1511300"/>
              <a:gd name="connsiteY10" fmla="*/ 2235200 h 3543300"/>
              <a:gd name="connsiteX11" fmla="*/ 1250950 w 1511300"/>
              <a:gd name="connsiteY11" fmla="*/ 3543300 h 3543300"/>
              <a:gd name="connsiteX12" fmla="*/ 254000 w 1511300"/>
              <a:gd name="connsiteY12" fmla="*/ 3543300 h 3543300"/>
              <a:gd name="connsiteX13" fmla="*/ 254000 w 1511300"/>
              <a:gd name="connsiteY13" fmla="*/ 2241550 h 3543300"/>
              <a:gd name="connsiteX14" fmla="*/ 101600 w 1511300"/>
              <a:gd name="connsiteY14" fmla="*/ 2241550 h 3543300"/>
              <a:gd name="connsiteX15" fmla="*/ 101600 w 1511300"/>
              <a:gd name="connsiteY15" fmla="*/ 2070100 h 3543300"/>
              <a:gd name="connsiteX16" fmla="*/ 298450 w 1511300"/>
              <a:gd name="connsiteY16" fmla="*/ 2070100 h 3543300"/>
              <a:gd name="connsiteX17" fmla="*/ 298450 w 1511300"/>
              <a:gd name="connsiteY17" fmla="*/ 1784350 h 3543300"/>
              <a:gd name="connsiteX18" fmla="*/ 88900 w 1511300"/>
              <a:gd name="connsiteY18" fmla="*/ 1784350 h 3543300"/>
              <a:gd name="connsiteX19" fmla="*/ 88900 w 1511300"/>
              <a:gd name="connsiteY19" fmla="*/ 571500 h 3543300"/>
              <a:gd name="connsiteX20" fmla="*/ 0 w 1511300"/>
              <a:gd name="connsiteY20" fmla="*/ 571500 h 3543300"/>
              <a:gd name="connsiteX21" fmla="*/ 0 w 1511300"/>
              <a:gd name="connsiteY21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11300" h="3543300">
                <a:moveTo>
                  <a:pt x="0" y="0"/>
                </a:moveTo>
                <a:lnTo>
                  <a:pt x="1511300" y="0"/>
                </a:lnTo>
                <a:lnTo>
                  <a:pt x="1504950" y="57150"/>
                </a:lnTo>
                <a:lnTo>
                  <a:pt x="1504950" y="577850"/>
                </a:lnTo>
                <a:lnTo>
                  <a:pt x="1403350" y="577850"/>
                </a:lnTo>
                <a:lnTo>
                  <a:pt x="1403350" y="1797050"/>
                </a:lnTo>
                <a:lnTo>
                  <a:pt x="1200150" y="1797050"/>
                </a:lnTo>
                <a:lnTo>
                  <a:pt x="1200150" y="2076450"/>
                </a:lnTo>
                <a:lnTo>
                  <a:pt x="1416050" y="2076450"/>
                </a:lnTo>
                <a:lnTo>
                  <a:pt x="1416050" y="2235200"/>
                </a:lnTo>
                <a:lnTo>
                  <a:pt x="1250950" y="2235200"/>
                </a:lnTo>
                <a:lnTo>
                  <a:pt x="1250950" y="3543300"/>
                </a:lnTo>
                <a:lnTo>
                  <a:pt x="254000" y="3543300"/>
                </a:lnTo>
                <a:lnTo>
                  <a:pt x="254000" y="2241550"/>
                </a:lnTo>
                <a:lnTo>
                  <a:pt x="101600" y="2241550"/>
                </a:lnTo>
                <a:lnTo>
                  <a:pt x="101600" y="2070100"/>
                </a:lnTo>
                <a:lnTo>
                  <a:pt x="298450" y="2070100"/>
                </a:lnTo>
                <a:lnTo>
                  <a:pt x="298450" y="1784350"/>
                </a:lnTo>
                <a:lnTo>
                  <a:pt x="88900" y="1784350"/>
                </a:lnTo>
                <a:lnTo>
                  <a:pt x="889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80A7CE7-DBAF-4FF1-8DE0-EFD11E40B188}"/>
              </a:ext>
            </a:extLst>
          </p:cNvPr>
          <p:cNvSpPr/>
          <p:nvPr/>
        </p:nvSpPr>
        <p:spPr>
          <a:xfrm>
            <a:off x="7110226" y="1473149"/>
            <a:ext cx="1536700" cy="1492250"/>
          </a:xfrm>
          <a:custGeom>
            <a:avLst/>
            <a:gdLst>
              <a:gd name="connsiteX0" fmla="*/ 0 w 1536700"/>
              <a:gd name="connsiteY0" fmla="*/ 0 h 1492250"/>
              <a:gd name="connsiteX1" fmla="*/ 565150 w 1536700"/>
              <a:gd name="connsiteY1" fmla="*/ 0 h 1492250"/>
              <a:gd name="connsiteX2" fmla="*/ 565150 w 1536700"/>
              <a:gd name="connsiteY2" fmla="*/ 400050 h 1492250"/>
              <a:gd name="connsiteX3" fmla="*/ 781050 w 1536700"/>
              <a:gd name="connsiteY3" fmla="*/ 349250 h 1492250"/>
              <a:gd name="connsiteX4" fmla="*/ 850900 w 1536700"/>
              <a:gd name="connsiteY4" fmla="*/ 349250 h 1492250"/>
              <a:gd name="connsiteX5" fmla="*/ 850900 w 1536700"/>
              <a:gd name="connsiteY5" fmla="*/ 171450 h 1492250"/>
              <a:gd name="connsiteX6" fmla="*/ 920750 w 1536700"/>
              <a:gd name="connsiteY6" fmla="*/ 171450 h 1492250"/>
              <a:gd name="connsiteX7" fmla="*/ 920750 w 1536700"/>
              <a:gd name="connsiteY7" fmla="*/ 57150 h 1492250"/>
              <a:gd name="connsiteX8" fmla="*/ 1466850 w 1536700"/>
              <a:gd name="connsiteY8" fmla="*/ 57150 h 1492250"/>
              <a:gd name="connsiteX9" fmla="*/ 1466850 w 1536700"/>
              <a:gd name="connsiteY9" fmla="*/ 177800 h 1492250"/>
              <a:gd name="connsiteX10" fmla="*/ 1536700 w 1536700"/>
              <a:gd name="connsiteY10" fmla="*/ 177800 h 1492250"/>
              <a:gd name="connsiteX11" fmla="*/ 1536700 w 1536700"/>
              <a:gd name="connsiteY11" fmla="*/ 1327150 h 1492250"/>
              <a:gd name="connsiteX12" fmla="*/ 1466850 w 1536700"/>
              <a:gd name="connsiteY12" fmla="*/ 1327150 h 1492250"/>
              <a:gd name="connsiteX13" fmla="*/ 1466850 w 1536700"/>
              <a:gd name="connsiteY13" fmla="*/ 1447800 h 1492250"/>
              <a:gd name="connsiteX14" fmla="*/ 927100 w 1536700"/>
              <a:gd name="connsiteY14" fmla="*/ 1447800 h 1492250"/>
              <a:gd name="connsiteX15" fmla="*/ 927100 w 1536700"/>
              <a:gd name="connsiteY15" fmla="*/ 1327150 h 1492250"/>
              <a:gd name="connsiteX16" fmla="*/ 850900 w 1536700"/>
              <a:gd name="connsiteY16" fmla="*/ 1327150 h 1492250"/>
              <a:gd name="connsiteX17" fmla="*/ 850900 w 1536700"/>
              <a:gd name="connsiteY17" fmla="*/ 1162050 h 1492250"/>
              <a:gd name="connsiteX18" fmla="*/ 565150 w 1536700"/>
              <a:gd name="connsiteY18" fmla="*/ 1117600 h 1492250"/>
              <a:gd name="connsiteX19" fmla="*/ 565150 w 1536700"/>
              <a:gd name="connsiteY19" fmla="*/ 1492250 h 1492250"/>
              <a:gd name="connsiteX20" fmla="*/ 12700 w 1536700"/>
              <a:gd name="connsiteY20" fmla="*/ 1492250 h 1492250"/>
              <a:gd name="connsiteX21" fmla="*/ 0 w 1536700"/>
              <a:gd name="connsiteY21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6700" h="1492250">
                <a:moveTo>
                  <a:pt x="0" y="0"/>
                </a:moveTo>
                <a:lnTo>
                  <a:pt x="565150" y="0"/>
                </a:lnTo>
                <a:lnTo>
                  <a:pt x="565150" y="400050"/>
                </a:lnTo>
                <a:lnTo>
                  <a:pt x="781050" y="349250"/>
                </a:lnTo>
                <a:lnTo>
                  <a:pt x="850900" y="349250"/>
                </a:lnTo>
                <a:lnTo>
                  <a:pt x="850900" y="171450"/>
                </a:lnTo>
                <a:lnTo>
                  <a:pt x="920750" y="171450"/>
                </a:lnTo>
                <a:lnTo>
                  <a:pt x="920750" y="57150"/>
                </a:lnTo>
                <a:lnTo>
                  <a:pt x="1466850" y="57150"/>
                </a:lnTo>
                <a:lnTo>
                  <a:pt x="1466850" y="177800"/>
                </a:lnTo>
                <a:lnTo>
                  <a:pt x="1536700" y="177800"/>
                </a:lnTo>
                <a:lnTo>
                  <a:pt x="1536700" y="1327150"/>
                </a:lnTo>
                <a:lnTo>
                  <a:pt x="1466850" y="1327150"/>
                </a:lnTo>
                <a:lnTo>
                  <a:pt x="1466850" y="1447800"/>
                </a:lnTo>
                <a:lnTo>
                  <a:pt x="927100" y="1447800"/>
                </a:lnTo>
                <a:lnTo>
                  <a:pt x="927100" y="1327150"/>
                </a:lnTo>
                <a:lnTo>
                  <a:pt x="850900" y="1327150"/>
                </a:lnTo>
                <a:lnTo>
                  <a:pt x="850900" y="1162050"/>
                </a:lnTo>
                <a:lnTo>
                  <a:pt x="565150" y="1117600"/>
                </a:lnTo>
                <a:lnTo>
                  <a:pt x="565150" y="1492250"/>
                </a:lnTo>
                <a:lnTo>
                  <a:pt x="12700" y="1492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03006B9-7C76-40D7-8F33-257D3091A2D5}"/>
              </a:ext>
            </a:extLst>
          </p:cNvPr>
          <p:cNvSpPr/>
          <p:nvPr/>
        </p:nvSpPr>
        <p:spPr>
          <a:xfrm>
            <a:off x="6711950" y="2343150"/>
            <a:ext cx="3473450" cy="2254250"/>
          </a:xfrm>
          <a:custGeom>
            <a:avLst/>
            <a:gdLst>
              <a:gd name="connsiteX0" fmla="*/ 406400 w 3473450"/>
              <a:gd name="connsiteY0" fmla="*/ 615950 h 2254250"/>
              <a:gd name="connsiteX1" fmla="*/ 406400 w 3473450"/>
              <a:gd name="connsiteY1" fmla="*/ 939800 h 2254250"/>
              <a:gd name="connsiteX2" fmla="*/ 0 w 3473450"/>
              <a:gd name="connsiteY2" fmla="*/ 939800 h 2254250"/>
              <a:gd name="connsiteX3" fmla="*/ 0 w 3473450"/>
              <a:gd name="connsiteY3" fmla="*/ 2254250 h 2254250"/>
              <a:gd name="connsiteX4" fmla="*/ 552450 w 3473450"/>
              <a:gd name="connsiteY4" fmla="*/ 2254250 h 2254250"/>
              <a:gd name="connsiteX5" fmla="*/ 552450 w 3473450"/>
              <a:gd name="connsiteY5" fmla="*/ 1435100 h 2254250"/>
              <a:gd name="connsiteX6" fmla="*/ 1098550 w 3473450"/>
              <a:gd name="connsiteY6" fmla="*/ 1435100 h 2254250"/>
              <a:gd name="connsiteX7" fmla="*/ 1098550 w 3473450"/>
              <a:gd name="connsiteY7" fmla="*/ 1384300 h 2254250"/>
              <a:gd name="connsiteX8" fmla="*/ 2025650 w 3473450"/>
              <a:gd name="connsiteY8" fmla="*/ 1384300 h 2254250"/>
              <a:gd name="connsiteX9" fmla="*/ 2025650 w 3473450"/>
              <a:gd name="connsiteY9" fmla="*/ 1181100 h 2254250"/>
              <a:gd name="connsiteX10" fmla="*/ 3194050 w 3473450"/>
              <a:gd name="connsiteY10" fmla="*/ 1181100 h 2254250"/>
              <a:gd name="connsiteX11" fmla="*/ 3194050 w 3473450"/>
              <a:gd name="connsiteY11" fmla="*/ 742950 h 2254250"/>
              <a:gd name="connsiteX12" fmla="*/ 3473450 w 3473450"/>
              <a:gd name="connsiteY12" fmla="*/ 742950 h 2254250"/>
              <a:gd name="connsiteX13" fmla="*/ 3473450 w 3473450"/>
              <a:gd name="connsiteY13" fmla="*/ 615950 h 2254250"/>
              <a:gd name="connsiteX14" fmla="*/ 3194050 w 3473450"/>
              <a:gd name="connsiteY14" fmla="*/ 615950 h 2254250"/>
              <a:gd name="connsiteX15" fmla="*/ 3194050 w 3473450"/>
              <a:gd name="connsiteY15" fmla="*/ 0 h 2254250"/>
              <a:gd name="connsiteX16" fmla="*/ 2311400 w 3473450"/>
              <a:gd name="connsiteY16" fmla="*/ 0 h 2254250"/>
              <a:gd name="connsiteX17" fmla="*/ 2311400 w 3473450"/>
              <a:gd name="connsiteY17" fmla="*/ 615950 h 2254250"/>
              <a:gd name="connsiteX18" fmla="*/ 1651000 w 3473450"/>
              <a:gd name="connsiteY18" fmla="*/ 615950 h 2254250"/>
              <a:gd name="connsiteX19" fmla="*/ 1651000 w 3473450"/>
              <a:gd name="connsiteY19" fmla="*/ 571500 h 2254250"/>
              <a:gd name="connsiteX20" fmla="*/ 1543050 w 3473450"/>
              <a:gd name="connsiteY20" fmla="*/ 571500 h 2254250"/>
              <a:gd name="connsiteX21" fmla="*/ 1543050 w 3473450"/>
              <a:gd name="connsiteY21" fmla="*/ 609600 h 2254250"/>
              <a:gd name="connsiteX22" fmla="*/ 406400 w 3473450"/>
              <a:gd name="connsiteY22" fmla="*/ 615950 h 22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73450" h="2254250">
                <a:moveTo>
                  <a:pt x="406400" y="615950"/>
                </a:moveTo>
                <a:lnTo>
                  <a:pt x="406400" y="939800"/>
                </a:lnTo>
                <a:lnTo>
                  <a:pt x="0" y="939800"/>
                </a:lnTo>
                <a:lnTo>
                  <a:pt x="0" y="2254250"/>
                </a:lnTo>
                <a:lnTo>
                  <a:pt x="552450" y="2254250"/>
                </a:lnTo>
                <a:lnTo>
                  <a:pt x="552450" y="1435100"/>
                </a:lnTo>
                <a:lnTo>
                  <a:pt x="1098550" y="1435100"/>
                </a:lnTo>
                <a:lnTo>
                  <a:pt x="1098550" y="1384300"/>
                </a:lnTo>
                <a:lnTo>
                  <a:pt x="2025650" y="1384300"/>
                </a:lnTo>
                <a:lnTo>
                  <a:pt x="2025650" y="1181100"/>
                </a:lnTo>
                <a:lnTo>
                  <a:pt x="3194050" y="1181100"/>
                </a:lnTo>
                <a:lnTo>
                  <a:pt x="3194050" y="742950"/>
                </a:lnTo>
                <a:lnTo>
                  <a:pt x="3473450" y="742950"/>
                </a:lnTo>
                <a:lnTo>
                  <a:pt x="3473450" y="615950"/>
                </a:lnTo>
                <a:lnTo>
                  <a:pt x="3194050" y="615950"/>
                </a:lnTo>
                <a:lnTo>
                  <a:pt x="3194050" y="0"/>
                </a:lnTo>
                <a:lnTo>
                  <a:pt x="2311400" y="0"/>
                </a:lnTo>
                <a:lnTo>
                  <a:pt x="2311400" y="615950"/>
                </a:lnTo>
                <a:lnTo>
                  <a:pt x="1651000" y="615950"/>
                </a:lnTo>
                <a:lnTo>
                  <a:pt x="1651000" y="571500"/>
                </a:lnTo>
                <a:lnTo>
                  <a:pt x="1543050" y="571500"/>
                </a:lnTo>
                <a:lnTo>
                  <a:pt x="1543050" y="609600"/>
                </a:lnTo>
                <a:lnTo>
                  <a:pt x="406400" y="6159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B97665B-E563-4F91-96DB-0257ACC1F559}"/>
              </a:ext>
            </a:extLst>
          </p:cNvPr>
          <p:cNvSpPr/>
          <p:nvPr/>
        </p:nvSpPr>
        <p:spPr>
          <a:xfrm>
            <a:off x="6541296" y="1835006"/>
            <a:ext cx="584200" cy="1447800"/>
          </a:xfrm>
          <a:custGeom>
            <a:avLst/>
            <a:gdLst>
              <a:gd name="connsiteX0" fmla="*/ 577850 w 584200"/>
              <a:gd name="connsiteY0" fmla="*/ 0 h 1447800"/>
              <a:gd name="connsiteX1" fmla="*/ 247650 w 584200"/>
              <a:gd name="connsiteY1" fmla="*/ 0 h 1447800"/>
              <a:gd name="connsiteX2" fmla="*/ 247650 w 584200"/>
              <a:gd name="connsiteY2" fmla="*/ 57150 h 1447800"/>
              <a:gd name="connsiteX3" fmla="*/ 76200 w 584200"/>
              <a:gd name="connsiteY3" fmla="*/ 57150 h 1447800"/>
              <a:gd name="connsiteX4" fmla="*/ 76200 w 584200"/>
              <a:gd name="connsiteY4" fmla="*/ 133350 h 1447800"/>
              <a:gd name="connsiteX5" fmla="*/ 0 w 584200"/>
              <a:gd name="connsiteY5" fmla="*/ 133350 h 1447800"/>
              <a:gd name="connsiteX6" fmla="*/ 0 w 584200"/>
              <a:gd name="connsiteY6" fmla="*/ 1447800 h 1447800"/>
              <a:gd name="connsiteX7" fmla="*/ 584200 w 584200"/>
              <a:gd name="connsiteY7" fmla="*/ 1447800 h 1447800"/>
              <a:gd name="connsiteX8" fmla="*/ 577850 w 584200"/>
              <a:gd name="connsiteY8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1447800">
                <a:moveTo>
                  <a:pt x="577850" y="0"/>
                </a:moveTo>
                <a:lnTo>
                  <a:pt x="247650" y="0"/>
                </a:lnTo>
                <a:lnTo>
                  <a:pt x="247650" y="57150"/>
                </a:lnTo>
                <a:lnTo>
                  <a:pt x="76200" y="57150"/>
                </a:lnTo>
                <a:lnTo>
                  <a:pt x="76200" y="133350"/>
                </a:lnTo>
                <a:lnTo>
                  <a:pt x="0" y="133350"/>
                </a:lnTo>
                <a:lnTo>
                  <a:pt x="0" y="1447800"/>
                </a:lnTo>
                <a:lnTo>
                  <a:pt x="584200" y="1447800"/>
                </a:lnTo>
                <a:cubicBezTo>
                  <a:pt x="582083" y="965200"/>
                  <a:pt x="579967" y="482600"/>
                  <a:pt x="57785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8F58C2-9CAD-4A87-B855-A4480A8BB1BB}"/>
              </a:ext>
            </a:extLst>
          </p:cNvPr>
          <p:cNvSpPr/>
          <p:nvPr/>
        </p:nvSpPr>
        <p:spPr>
          <a:xfrm>
            <a:off x="5123598" y="3960707"/>
            <a:ext cx="1084874" cy="722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C3E8A0-BECA-4219-A892-53E0061EB92B}"/>
              </a:ext>
            </a:extLst>
          </p:cNvPr>
          <p:cNvSpPr txBox="1"/>
          <p:nvPr/>
        </p:nvSpPr>
        <p:spPr>
          <a:xfrm>
            <a:off x="10616292" y="3128666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6BF5C8-14A2-4306-B3E1-22E19FF95952}"/>
              </a:ext>
            </a:extLst>
          </p:cNvPr>
          <p:cNvSpPr txBox="1"/>
          <p:nvPr/>
        </p:nvSpPr>
        <p:spPr>
          <a:xfrm>
            <a:off x="8079527" y="3026256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D64C20-CE07-4AE2-8DBC-C258DFF5BC37}"/>
              </a:ext>
            </a:extLst>
          </p:cNvPr>
          <p:cNvSpPr txBox="1"/>
          <p:nvPr/>
        </p:nvSpPr>
        <p:spPr>
          <a:xfrm>
            <a:off x="5448376" y="4053191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05F2BD-652E-4B92-A4A1-E19BF99E2087}"/>
              </a:ext>
            </a:extLst>
          </p:cNvPr>
          <p:cNvSpPr txBox="1"/>
          <p:nvPr/>
        </p:nvSpPr>
        <p:spPr>
          <a:xfrm>
            <a:off x="6612036" y="2277480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AD7EF4-2E14-4293-BE04-B9C1105374DE}"/>
              </a:ext>
            </a:extLst>
          </p:cNvPr>
          <p:cNvSpPr txBox="1"/>
          <p:nvPr/>
        </p:nvSpPr>
        <p:spPr>
          <a:xfrm>
            <a:off x="5520301" y="1795662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DCA1D2-1D98-40AB-B749-98A6928AF657}"/>
              </a:ext>
            </a:extLst>
          </p:cNvPr>
          <p:cNvSpPr txBox="1"/>
          <p:nvPr/>
        </p:nvSpPr>
        <p:spPr>
          <a:xfrm>
            <a:off x="8732983" y="4472802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BD345A-5763-4CC3-971F-3BAFB361026D}"/>
              </a:ext>
            </a:extLst>
          </p:cNvPr>
          <p:cNvSpPr txBox="1"/>
          <p:nvPr/>
        </p:nvSpPr>
        <p:spPr>
          <a:xfrm>
            <a:off x="9765001" y="3888478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8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8" grpId="1" animBg="1"/>
      <p:bldP spid="48" grpId="2" animBg="1"/>
      <p:bldP spid="49" grpId="0" animBg="1"/>
      <p:bldP spid="49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ircuit board&#10;&#10;Description generated with high confidence">
            <a:extLst>
              <a:ext uri="{FF2B5EF4-FFF2-40B4-BE49-F238E27FC236}">
                <a16:creationId xmlns:a16="http://schemas.microsoft.com/office/drawing/2014/main" id="{F3525245-6400-4C22-BDAA-5F28E8CB7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7151" r="16797" b="30741"/>
          <a:stretch/>
        </p:blipFill>
        <p:spPr>
          <a:xfrm>
            <a:off x="3378151" y="935436"/>
            <a:ext cx="8813850" cy="5213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2 Site Plan</a:t>
            </a:r>
            <a:r>
              <a:rPr lang="en-US" dirty="0"/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5E45B6-5A93-4C74-8FA2-8162DB02A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311402"/>
              </p:ext>
            </p:extLst>
          </p:nvPr>
        </p:nvGraphicFramePr>
        <p:xfrm>
          <a:off x="799770" y="1321558"/>
          <a:ext cx="2073612" cy="1260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034"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 (sq. ft.)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88,620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Renovated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65,833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Demolition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59,143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5328C7E-90A3-4A88-BF50-72E279206923}"/>
              </a:ext>
            </a:extLst>
          </p:cNvPr>
          <p:cNvSpPr/>
          <p:nvPr/>
        </p:nvSpPr>
        <p:spPr>
          <a:xfrm>
            <a:off x="2913176" y="1623013"/>
            <a:ext cx="274320" cy="274320"/>
          </a:xfrm>
          <a:prstGeom prst="rect">
            <a:avLst/>
          </a:prstGeom>
          <a:solidFill>
            <a:srgbClr val="F84E6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4FF7A-2246-4F76-BDB2-EC2E0AABE31B}"/>
              </a:ext>
            </a:extLst>
          </p:cNvPr>
          <p:cNvSpPr/>
          <p:nvPr/>
        </p:nvSpPr>
        <p:spPr>
          <a:xfrm>
            <a:off x="2908107" y="1986745"/>
            <a:ext cx="274320" cy="274320"/>
          </a:xfrm>
          <a:prstGeom prst="rect">
            <a:avLst/>
          </a:prstGeom>
          <a:solidFill>
            <a:srgbClr val="5486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2B0E2-4D83-4213-8DD4-1593AF7055DB}"/>
              </a:ext>
            </a:extLst>
          </p:cNvPr>
          <p:cNvSpPr/>
          <p:nvPr/>
        </p:nvSpPr>
        <p:spPr>
          <a:xfrm>
            <a:off x="2908107" y="2340066"/>
            <a:ext cx="274320" cy="2743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3EA75-A244-4550-A366-0810A335115E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D08EFC-D27A-4A72-A9A5-05E892F6669B}"/>
              </a:ext>
            </a:extLst>
          </p:cNvPr>
          <p:cNvSpPr txBox="1"/>
          <p:nvPr/>
        </p:nvSpPr>
        <p:spPr>
          <a:xfrm>
            <a:off x="6425220" y="3654426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ADMINISTRATION / ES ACADEMICS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5CD8A-84ED-4292-B3E2-C1EE66498C15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6AD5C1-93FC-411D-A462-9DAE26BCA184}"/>
              </a:ext>
            </a:extLst>
          </p:cNvPr>
          <p:cNvSpPr txBox="1"/>
          <p:nvPr/>
        </p:nvSpPr>
        <p:spPr>
          <a:xfrm>
            <a:off x="7704804" y="3291075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00356-F53F-4A08-AB63-A0B5101C03D5}"/>
              </a:ext>
            </a:extLst>
          </p:cNvPr>
          <p:cNvSpPr txBox="1"/>
          <p:nvPr/>
        </p:nvSpPr>
        <p:spPr>
          <a:xfrm>
            <a:off x="79606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A538D7-B6D7-4AEC-865C-99C573965633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A28FED-044A-4C8C-8830-2B6428B31952}"/>
              </a:ext>
            </a:extLst>
          </p:cNvPr>
          <p:cNvSpPr txBox="1"/>
          <p:nvPr/>
        </p:nvSpPr>
        <p:spPr>
          <a:xfrm>
            <a:off x="10511560" y="2931739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7BA1F8-BDB4-40C4-A8AA-3C996103D2BE}"/>
              </a:ext>
            </a:extLst>
          </p:cNvPr>
          <p:cNvSpPr txBox="1"/>
          <p:nvPr/>
        </p:nvSpPr>
        <p:spPr>
          <a:xfrm>
            <a:off x="10565133" y="2209053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8148B-9D4E-4C53-8518-DAE642CB809C}"/>
              </a:ext>
            </a:extLst>
          </p:cNvPr>
          <p:cNvSpPr txBox="1"/>
          <p:nvPr/>
        </p:nvSpPr>
        <p:spPr>
          <a:xfrm>
            <a:off x="10511560" y="4249159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506706-92B6-46E7-8019-B3B88E0AA3DE}"/>
              </a:ext>
            </a:extLst>
          </p:cNvPr>
          <p:cNvSpPr txBox="1"/>
          <p:nvPr/>
        </p:nvSpPr>
        <p:spPr>
          <a:xfrm>
            <a:off x="10511560" y="3654426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CCB465-5072-46EB-8EAD-DC86072A9917}"/>
              </a:ext>
            </a:extLst>
          </p:cNvPr>
          <p:cNvSpPr txBox="1"/>
          <p:nvPr/>
        </p:nvSpPr>
        <p:spPr>
          <a:xfrm>
            <a:off x="6231509" y="4087577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01AF9-937A-4D84-BD84-B6832FA19F07}"/>
              </a:ext>
            </a:extLst>
          </p:cNvPr>
          <p:cNvSpPr txBox="1"/>
          <p:nvPr/>
        </p:nvSpPr>
        <p:spPr>
          <a:xfrm>
            <a:off x="9105403" y="3216026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D5921B-E39D-48D9-85DB-3D463678A4E5}"/>
              </a:ext>
            </a:extLst>
          </p:cNvPr>
          <p:cNvSpPr txBox="1"/>
          <p:nvPr/>
        </p:nvSpPr>
        <p:spPr>
          <a:xfrm>
            <a:off x="8463740" y="3188646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SPECIAL EDUC.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D71BE-92DD-4684-969D-8E99DFE87BE2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B0D735-0547-48D1-8F6B-377021BC3A8A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2D4F02-FB80-42DB-932D-41DB9A13AD0D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52E6BA-0D47-4131-A0D1-B204B82CE932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</p:spTree>
    <p:extLst>
      <p:ext uri="{BB962C8B-B14F-4D97-AF65-F5344CB8AC3E}">
        <p14:creationId xmlns:p14="http://schemas.microsoft.com/office/powerpoint/2010/main" val="1503299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map&#10;&#10;Description generated with high confidence">
            <a:extLst>
              <a:ext uri="{FF2B5EF4-FFF2-40B4-BE49-F238E27FC236}">
                <a16:creationId xmlns:a16="http://schemas.microsoft.com/office/drawing/2014/main" id="{3968BD89-D80A-4302-A743-A5A6FAC75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0"/>
          <a:stretch/>
        </p:blipFill>
        <p:spPr>
          <a:xfrm>
            <a:off x="-1524" y="1092200"/>
            <a:ext cx="12193524" cy="576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383A3-8527-453A-A8B7-85639B9DD95A}"/>
              </a:ext>
            </a:extLst>
          </p:cNvPr>
          <p:cNvSpPr txBox="1"/>
          <p:nvPr/>
        </p:nvSpPr>
        <p:spPr>
          <a:xfrm>
            <a:off x="714374" y="192998"/>
            <a:ext cx="78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2 Site Plan Adjacencies</a:t>
            </a:r>
            <a:r>
              <a:rPr lang="en-US" dirty="0"/>
              <a:t> </a:t>
            </a: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6FD4ECC-A923-4E91-95B0-F751584294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500776">
            <a:off x="773044" y="5691906"/>
            <a:ext cx="779875" cy="926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956EF-E6C8-456A-AA9D-A736F5796B2F}"/>
              </a:ext>
            </a:extLst>
          </p:cNvPr>
          <p:cNvSpPr txBox="1"/>
          <p:nvPr/>
        </p:nvSpPr>
        <p:spPr>
          <a:xfrm>
            <a:off x="8077269" y="5332624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502E0-B2F5-4E21-AACC-B5E1CD32FD44}"/>
              </a:ext>
            </a:extLst>
          </p:cNvPr>
          <p:cNvSpPr txBox="1"/>
          <p:nvPr/>
        </p:nvSpPr>
        <p:spPr>
          <a:xfrm>
            <a:off x="4965700" y="2791367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F7D17-BC66-4449-9F0F-4B405D9862C1}"/>
              </a:ext>
            </a:extLst>
          </p:cNvPr>
          <p:cNvSpPr txBox="1"/>
          <p:nvPr/>
        </p:nvSpPr>
        <p:spPr>
          <a:xfrm>
            <a:off x="6184753" y="3914010"/>
            <a:ext cx="93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SPECIAL </a:t>
            </a:r>
          </a:p>
          <a:p>
            <a:pPr algn="ctr"/>
            <a:r>
              <a:rPr lang="en-US" sz="1600" dirty="0">
                <a:latin typeface="Arial Narrow" panose="020B0606020202030204" pitchFamily="34" charset="0"/>
              </a:rPr>
              <a:t>EDUC.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800F-2D17-4B3C-BD58-BEAD4D901B8F}"/>
              </a:ext>
            </a:extLst>
          </p:cNvPr>
          <p:cNvSpPr txBox="1"/>
          <p:nvPr/>
        </p:nvSpPr>
        <p:spPr>
          <a:xfrm>
            <a:off x="4445233" y="501602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0D7CE-38C3-483B-B495-105E75FD13B3}"/>
              </a:ext>
            </a:extLst>
          </p:cNvPr>
          <p:cNvSpPr txBox="1"/>
          <p:nvPr/>
        </p:nvSpPr>
        <p:spPr>
          <a:xfrm>
            <a:off x="5491301" y="4160231"/>
            <a:ext cx="901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C222E-B2EB-40F4-8374-B8E3B6850FB0}"/>
              </a:ext>
            </a:extLst>
          </p:cNvPr>
          <p:cNvSpPr txBox="1"/>
          <p:nvPr/>
        </p:nvSpPr>
        <p:spPr>
          <a:xfrm>
            <a:off x="8235374" y="369258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50D17E-BA58-43CF-833A-CCB737045E35}"/>
              </a:ext>
            </a:extLst>
          </p:cNvPr>
          <p:cNvSpPr txBox="1"/>
          <p:nvPr/>
        </p:nvSpPr>
        <p:spPr>
          <a:xfrm>
            <a:off x="2692153" y="5066842"/>
            <a:ext cx="149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MULTIPURPOSE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D4476-C3CF-470D-8574-30496D57DAF2}"/>
              </a:ext>
            </a:extLst>
          </p:cNvPr>
          <p:cNvSpPr txBox="1"/>
          <p:nvPr/>
        </p:nvSpPr>
        <p:spPr>
          <a:xfrm>
            <a:off x="8301523" y="4275323"/>
            <a:ext cx="1050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7B7BC-5F05-4B98-953F-199D97204FA6}"/>
              </a:ext>
            </a:extLst>
          </p:cNvPr>
          <p:cNvSpPr txBox="1"/>
          <p:nvPr/>
        </p:nvSpPr>
        <p:spPr>
          <a:xfrm>
            <a:off x="8203738" y="2910379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82087-723B-4EBA-A5BF-DD3EF17114D1}"/>
              </a:ext>
            </a:extLst>
          </p:cNvPr>
          <p:cNvSpPr txBox="1"/>
          <p:nvPr/>
        </p:nvSpPr>
        <p:spPr>
          <a:xfrm>
            <a:off x="6688426" y="3443413"/>
            <a:ext cx="1388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CAREER TECH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F053F-AC9C-4776-A1FE-6BD2DC26E015}"/>
              </a:ext>
            </a:extLst>
          </p:cNvPr>
          <p:cNvSpPr txBox="1"/>
          <p:nvPr/>
        </p:nvSpPr>
        <p:spPr>
          <a:xfrm>
            <a:off x="6884795" y="3183788"/>
            <a:ext cx="996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ECA95B-448E-4816-857D-2FE763D6D600}"/>
              </a:ext>
            </a:extLst>
          </p:cNvPr>
          <p:cNvSpPr txBox="1"/>
          <p:nvPr/>
        </p:nvSpPr>
        <p:spPr>
          <a:xfrm>
            <a:off x="4377641" y="5483893"/>
            <a:ext cx="11841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 Narrow" panose="020B0606020202030204" pitchFamily="34" charset="0"/>
              </a:rPr>
              <a:t>COVERED OUTDOOR COURTYARD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78E005-B0F1-4505-AB1D-BE83562BC88F}"/>
              </a:ext>
            </a:extLst>
          </p:cNvPr>
          <p:cNvCxnSpPr>
            <a:cxnSpLocks/>
          </p:cNvCxnSpPr>
          <p:nvPr/>
        </p:nvCxnSpPr>
        <p:spPr>
          <a:xfrm flipH="1" flipV="1">
            <a:off x="4229100" y="5109153"/>
            <a:ext cx="391168" cy="785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1C3728-D7DE-4FB1-B506-3A14699C7962}"/>
              </a:ext>
            </a:extLst>
          </p:cNvPr>
          <p:cNvSpPr txBox="1"/>
          <p:nvPr/>
        </p:nvSpPr>
        <p:spPr>
          <a:xfrm>
            <a:off x="9192446" y="373875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SVC. PATIO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B9836-3C9B-43EF-9567-841A8C6CBF05}"/>
              </a:ext>
            </a:extLst>
          </p:cNvPr>
          <p:cNvSpPr txBox="1"/>
          <p:nvPr/>
        </p:nvSpPr>
        <p:spPr>
          <a:xfrm>
            <a:off x="6983936" y="4096750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ADMIN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11FE9D-7496-4947-8890-8B7C4B9DBE34}"/>
              </a:ext>
            </a:extLst>
          </p:cNvPr>
          <p:cNvCxnSpPr>
            <a:cxnSpLocks/>
          </p:cNvCxnSpPr>
          <p:nvPr/>
        </p:nvCxnSpPr>
        <p:spPr>
          <a:xfrm>
            <a:off x="4483100" y="3900444"/>
            <a:ext cx="35941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8DC59C-F762-4CF5-BEA4-D599C2A73B29}"/>
              </a:ext>
            </a:extLst>
          </p:cNvPr>
          <p:cNvCxnSpPr>
            <a:cxnSpLocks/>
          </p:cNvCxnSpPr>
          <p:nvPr/>
        </p:nvCxnSpPr>
        <p:spPr>
          <a:xfrm flipV="1">
            <a:off x="8162463" y="3297589"/>
            <a:ext cx="0" cy="171843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616BF1-E540-44B1-949C-862AD82A6B7C}"/>
              </a:ext>
            </a:extLst>
          </p:cNvPr>
          <p:cNvCxnSpPr>
            <a:cxnSpLocks/>
          </p:cNvCxnSpPr>
          <p:nvPr/>
        </p:nvCxnSpPr>
        <p:spPr>
          <a:xfrm flipV="1">
            <a:off x="4793788" y="3171924"/>
            <a:ext cx="0" cy="171843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BFC361A-FE4E-485D-8A27-13C694C3E996}"/>
              </a:ext>
            </a:extLst>
          </p:cNvPr>
          <p:cNvSpPr txBox="1"/>
          <p:nvPr/>
        </p:nvSpPr>
        <p:spPr>
          <a:xfrm>
            <a:off x="8261374" y="1169880"/>
            <a:ext cx="165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CD551A-D43D-4E23-9686-8E61D5FFE4D9}"/>
              </a:ext>
            </a:extLst>
          </p:cNvPr>
          <p:cNvSpPr txBox="1"/>
          <p:nvPr/>
        </p:nvSpPr>
        <p:spPr>
          <a:xfrm>
            <a:off x="4135677" y="6066601"/>
            <a:ext cx="1063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LISBON 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827F8-C01A-4BEF-A0A0-3DE83F05FC54}"/>
              </a:ext>
            </a:extLst>
          </p:cNvPr>
          <p:cNvSpPr txBox="1"/>
          <p:nvPr/>
        </p:nvSpPr>
        <p:spPr>
          <a:xfrm rot="4768262">
            <a:off x="783699" y="3945752"/>
            <a:ext cx="1722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31E833-D38D-4B1F-BECA-BB4F59C743EB}"/>
              </a:ext>
            </a:extLst>
          </p:cNvPr>
          <p:cNvSpPr txBox="1"/>
          <p:nvPr/>
        </p:nvSpPr>
        <p:spPr>
          <a:xfrm>
            <a:off x="6280150" y="6001602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PARENT PARKING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F4B438-B1AB-414F-AC7B-33D8A3C2A2DD}"/>
              </a:ext>
            </a:extLst>
          </p:cNvPr>
          <p:cNvSpPr txBox="1"/>
          <p:nvPr/>
        </p:nvSpPr>
        <p:spPr>
          <a:xfrm>
            <a:off x="2770159" y="2862272"/>
            <a:ext cx="11641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FACULTY PARKING</a:t>
            </a:r>
          </a:p>
        </p:txBody>
      </p:sp>
    </p:spTree>
    <p:extLst>
      <p:ext uri="{BB962C8B-B14F-4D97-AF65-F5344CB8AC3E}">
        <p14:creationId xmlns:p14="http://schemas.microsoft.com/office/powerpoint/2010/main" val="40701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D0497DD-292A-4671-928E-F6F0E576B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1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1CF11-5C3B-45CB-BAD6-A606DC606CB1}"/>
              </a:ext>
            </a:extLst>
          </p:cNvPr>
          <p:cNvSpPr txBox="1"/>
          <p:nvPr/>
        </p:nvSpPr>
        <p:spPr>
          <a:xfrm rot="19932593">
            <a:off x="7858126" y="3736332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LISBON ST.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12A132C-C356-4744-B3F7-22A7FD945707}"/>
              </a:ext>
            </a:extLst>
          </p:cNvPr>
          <p:cNvSpPr/>
          <p:nvPr/>
        </p:nvSpPr>
        <p:spPr>
          <a:xfrm>
            <a:off x="8115300" y="2527300"/>
            <a:ext cx="3962400" cy="774700"/>
          </a:xfrm>
          <a:prstGeom prst="wedgeRectCallout">
            <a:avLst>
              <a:gd name="adj1" fmla="val -49221"/>
              <a:gd name="adj2" fmla="val -1719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 BUILDING ENTRY / SHARED LOBBY PROMOTES SCHOOL COHESIVENESS BETWEEN ATHLETICS AND ACADEMICS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00304F4-0417-4D2A-B322-08521367E429}"/>
              </a:ext>
            </a:extLst>
          </p:cNvPr>
          <p:cNvSpPr/>
          <p:nvPr/>
        </p:nvSpPr>
        <p:spPr>
          <a:xfrm>
            <a:off x="406400" y="901701"/>
            <a:ext cx="1866900" cy="901700"/>
          </a:xfrm>
          <a:prstGeom prst="wedgeRectCallout">
            <a:avLst>
              <a:gd name="adj1" fmla="val 113744"/>
              <a:gd name="adj2" fmla="val 18449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SECONDARY BUILDING ENTRY (FACULTY)</a:t>
            </a:r>
          </a:p>
        </p:txBody>
      </p:sp>
    </p:spTree>
    <p:extLst>
      <p:ext uri="{BB962C8B-B14F-4D97-AF65-F5344CB8AC3E}">
        <p14:creationId xmlns:p14="http://schemas.microsoft.com/office/powerpoint/2010/main" val="3245186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ircuit board&#10;&#10;Description generated with high confidence">
            <a:extLst>
              <a:ext uri="{FF2B5EF4-FFF2-40B4-BE49-F238E27FC236}">
                <a16:creationId xmlns:a16="http://schemas.microsoft.com/office/drawing/2014/main" id="{F3525245-6400-4C22-BDAA-5F28E8CB7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7151" r="16797" b="30741"/>
          <a:stretch/>
        </p:blipFill>
        <p:spPr>
          <a:xfrm>
            <a:off x="3378151" y="935436"/>
            <a:ext cx="8813850" cy="52132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249EA0-38B1-4EC3-903B-C6D4231C335F}"/>
              </a:ext>
            </a:extLst>
          </p:cNvPr>
          <p:cNvGrpSpPr/>
          <p:nvPr/>
        </p:nvGrpSpPr>
        <p:grpSpPr>
          <a:xfrm>
            <a:off x="5185206" y="1453411"/>
            <a:ext cx="6541974" cy="3842489"/>
            <a:chOff x="5490006" y="1785938"/>
            <a:chExt cx="6541974" cy="3814762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C340DC-CA4A-4B9A-9AF7-1AF49E1F6937}"/>
                </a:ext>
              </a:extLst>
            </p:cNvPr>
            <p:cNvSpPr/>
            <p:nvPr/>
          </p:nvSpPr>
          <p:spPr>
            <a:xfrm>
              <a:off x="10256520" y="2042160"/>
              <a:ext cx="1775460" cy="3558540"/>
            </a:xfrm>
            <a:custGeom>
              <a:avLst/>
              <a:gdLst>
                <a:gd name="connsiteX0" fmla="*/ 1508760 w 1775460"/>
                <a:gd name="connsiteY0" fmla="*/ 0 h 3558540"/>
                <a:gd name="connsiteX1" fmla="*/ 1508760 w 1775460"/>
                <a:gd name="connsiteY1" fmla="*/ 1036320 h 3558540"/>
                <a:gd name="connsiteX2" fmla="*/ 1409700 w 1775460"/>
                <a:gd name="connsiteY2" fmla="*/ 1036320 h 3558540"/>
                <a:gd name="connsiteX3" fmla="*/ 1409700 w 1775460"/>
                <a:gd name="connsiteY3" fmla="*/ 1577340 h 3558540"/>
                <a:gd name="connsiteX4" fmla="*/ 1775460 w 1775460"/>
                <a:gd name="connsiteY4" fmla="*/ 1577340 h 3558540"/>
                <a:gd name="connsiteX5" fmla="*/ 1775460 w 1775460"/>
                <a:gd name="connsiteY5" fmla="*/ 3558540 h 3558540"/>
                <a:gd name="connsiteX6" fmla="*/ 266700 w 1775460"/>
                <a:gd name="connsiteY6" fmla="*/ 3558540 h 3558540"/>
                <a:gd name="connsiteX7" fmla="*/ 266700 w 1775460"/>
                <a:gd name="connsiteY7" fmla="*/ 2133600 h 3558540"/>
                <a:gd name="connsiteX8" fmla="*/ 0 w 1775460"/>
                <a:gd name="connsiteY8" fmla="*/ 2133600 h 3558540"/>
                <a:gd name="connsiteX9" fmla="*/ 0 w 1775460"/>
                <a:gd name="connsiteY9" fmla="*/ 304800 h 3558540"/>
                <a:gd name="connsiteX10" fmla="*/ 342900 w 1775460"/>
                <a:gd name="connsiteY10" fmla="*/ 304800 h 3558540"/>
                <a:gd name="connsiteX11" fmla="*/ 342900 w 1775460"/>
                <a:gd name="connsiteY11" fmla="*/ 22860 h 3558540"/>
                <a:gd name="connsiteX12" fmla="*/ 1508760 w 1775460"/>
                <a:gd name="connsiteY12" fmla="*/ 0 h 355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5460" h="3558540">
                  <a:moveTo>
                    <a:pt x="1508760" y="0"/>
                  </a:moveTo>
                  <a:lnTo>
                    <a:pt x="1508760" y="1036320"/>
                  </a:lnTo>
                  <a:lnTo>
                    <a:pt x="1409700" y="1036320"/>
                  </a:lnTo>
                  <a:lnTo>
                    <a:pt x="1409700" y="1577340"/>
                  </a:lnTo>
                  <a:lnTo>
                    <a:pt x="1775460" y="1577340"/>
                  </a:lnTo>
                  <a:lnTo>
                    <a:pt x="1775460" y="3558540"/>
                  </a:lnTo>
                  <a:lnTo>
                    <a:pt x="266700" y="3558540"/>
                  </a:lnTo>
                  <a:lnTo>
                    <a:pt x="266700" y="2133600"/>
                  </a:lnTo>
                  <a:lnTo>
                    <a:pt x="0" y="2133600"/>
                  </a:lnTo>
                  <a:lnTo>
                    <a:pt x="0" y="304800"/>
                  </a:lnTo>
                  <a:lnTo>
                    <a:pt x="342900" y="304800"/>
                  </a:lnTo>
                  <a:lnTo>
                    <a:pt x="342900" y="22860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95ACA61-8A92-4B89-9B13-DDEAD8FD03B5}"/>
                </a:ext>
              </a:extLst>
            </p:cNvPr>
            <p:cNvGrpSpPr/>
            <p:nvPr/>
          </p:nvGrpSpPr>
          <p:grpSpPr>
            <a:xfrm>
              <a:off x="5490006" y="1785938"/>
              <a:ext cx="4773182" cy="3201751"/>
              <a:chOff x="5185206" y="1481138"/>
              <a:chExt cx="4773182" cy="3201751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EE9CF46-29CB-4EC0-A321-0EC500F07B0A}"/>
                  </a:ext>
                </a:extLst>
              </p:cNvPr>
              <p:cNvSpPr/>
              <p:nvPr/>
            </p:nvSpPr>
            <p:spPr>
              <a:xfrm>
                <a:off x="6748463" y="1481138"/>
                <a:ext cx="3209925" cy="3114675"/>
              </a:xfrm>
              <a:custGeom>
                <a:avLst/>
                <a:gdLst>
                  <a:gd name="connsiteX0" fmla="*/ 3209925 w 3209925"/>
                  <a:gd name="connsiteY0" fmla="*/ 862012 h 3114675"/>
                  <a:gd name="connsiteX1" fmla="*/ 2324100 w 3209925"/>
                  <a:gd name="connsiteY1" fmla="*/ 862012 h 3114675"/>
                  <a:gd name="connsiteX2" fmla="*/ 2324100 w 3209925"/>
                  <a:gd name="connsiteY2" fmla="*/ 1495425 h 3114675"/>
                  <a:gd name="connsiteX3" fmla="*/ 1666875 w 3209925"/>
                  <a:gd name="connsiteY3" fmla="*/ 1495425 h 3114675"/>
                  <a:gd name="connsiteX4" fmla="*/ 1666875 w 3209925"/>
                  <a:gd name="connsiteY4" fmla="*/ 1495425 h 3114675"/>
                  <a:gd name="connsiteX5" fmla="*/ 1885950 w 3209925"/>
                  <a:gd name="connsiteY5" fmla="*/ 1495425 h 3114675"/>
                  <a:gd name="connsiteX6" fmla="*/ 1885950 w 3209925"/>
                  <a:gd name="connsiteY6" fmla="*/ 1328737 h 3114675"/>
                  <a:gd name="connsiteX7" fmla="*/ 1957387 w 3209925"/>
                  <a:gd name="connsiteY7" fmla="*/ 1328737 h 3114675"/>
                  <a:gd name="connsiteX8" fmla="*/ 1957387 w 3209925"/>
                  <a:gd name="connsiteY8" fmla="*/ 176212 h 3114675"/>
                  <a:gd name="connsiteX9" fmla="*/ 1895475 w 3209925"/>
                  <a:gd name="connsiteY9" fmla="*/ 176212 h 3114675"/>
                  <a:gd name="connsiteX10" fmla="*/ 1895475 w 3209925"/>
                  <a:gd name="connsiteY10" fmla="*/ 52387 h 3114675"/>
                  <a:gd name="connsiteX11" fmla="*/ 1343025 w 3209925"/>
                  <a:gd name="connsiteY11" fmla="*/ 52387 h 3114675"/>
                  <a:gd name="connsiteX12" fmla="*/ 1343025 w 3209925"/>
                  <a:gd name="connsiteY12" fmla="*/ 185737 h 3114675"/>
                  <a:gd name="connsiteX13" fmla="*/ 1257300 w 3209925"/>
                  <a:gd name="connsiteY13" fmla="*/ 185737 h 3114675"/>
                  <a:gd name="connsiteX14" fmla="*/ 1257300 w 3209925"/>
                  <a:gd name="connsiteY14" fmla="*/ 1300162 h 3114675"/>
                  <a:gd name="connsiteX15" fmla="*/ 1352550 w 3209925"/>
                  <a:gd name="connsiteY15" fmla="*/ 1300162 h 3114675"/>
                  <a:gd name="connsiteX16" fmla="*/ 1352550 w 3209925"/>
                  <a:gd name="connsiteY16" fmla="*/ 1452562 h 3114675"/>
                  <a:gd name="connsiteX17" fmla="*/ 1538287 w 3209925"/>
                  <a:gd name="connsiteY17" fmla="*/ 1452562 h 3114675"/>
                  <a:gd name="connsiteX18" fmla="*/ 1538287 w 3209925"/>
                  <a:gd name="connsiteY18" fmla="*/ 1490662 h 3114675"/>
                  <a:gd name="connsiteX19" fmla="*/ 985837 w 3209925"/>
                  <a:gd name="connsiteY19" fmla="*/ 1490662 h 3114675"/>
                  <a:gd name="connsiteX20" fmla="*/ 985837 w 3209925"/>
                  <a:gd name="connsiteY20" fmla="*/ 0 h 3114675"/>
                  <a:gd name="connsiteX21" fmla="*/ 419100 w 3209925"/>
                  <a:gd name="connsiteY21" fmla="*/ 0 h 3114675"/>
                  <a:gd name="connsiteX22" fmla="*/ 419100 w 3209925"/>
                  <a:gd name="connsiteY22" fmla="*/ 1495425 h 3114675"/>
                  <a:gd name="connsiteX23" fmla="*/ 233362 w 3209925"/>
                  <a:gd name="connsiteY23" fmla="*/ 1495425 h 3114675"/>
                  <a:gd name="connsiteX24" fmla="*/ 233362 w 3209925"/>
                  <a:gd name="connsiteY24" fmla="*/ 1814512 h 3114675"/>
                  <a:gd name="connsiteX25" fmla="*/ 0 w 3209925"/>
                  <a:gd name="connsiteY25" fmla="*/ 1814512 h 3114675"/>
                  <a:gd name="connsiteX26" fmla="*/ 0 w 3209925"/>
                  <a:gd name="connsiteY26" fmla="*/ 3114675 h 3114675"/>
                  <a:gd name="connsiteX27" fmla="*/ 561975 w 3209925"/>
                  <a:gd name="connsiteY27" fmla="*/ 3114675 h 3114675"/>
                  <a:gd name="connsiteX28" fmla="*/ 561975 w 3209925"/>
                  <a:gd name="connsiteY28" fmla="*/ 1609725 h 3114675"/>
                  <a:gd name="connsiteX29" fmla="*/ 995362 w 3209925"/>
                  <a:gd name="connsiteY29" fmla="*/ 1609725 h 3114675"/>
                  <a:gd name="connsiteX30" fmla="*/ 995362 w 3209925"/>
                  <a:gd name="connsiteY30" fmla="*/ 2409825 h 3114675"/>
                  <a:gd name="connsiteX31" fmla="*/ 1714500 w 3209925"/>
                  <a:gd name="connsiteY31" fmla="*/ 2409825 h 3114675"/>
                  <a:gd name="connsiteX32" fmla="*/ 1714500 w 3209925"/>
                  <a:gd name="connsiteY32" fmla="*/ 2128837 h 3114675"/>
                  <a:gd name="connsiteX33" fmla="*/ 3209925 w 3209925"/>
                  <a:gd name="connsiteY33" fmla="*/ 2128837 h 3114675"/>
                  <a:gd name="connsiteX34" fmla="*/ 3209925 w 3209925"/>
                  <a:gd name="connsiteY34" fmla="*/ 862012 h 311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09925" h="3114675">
                    <a:moveTo>
                      <a:pt x="3209925" y="862012"/>
                    </a:moveTo>
                    <a:lnTo>
                      <a:pt x="2324100" y="862012"/>
                    </a:lnTo>
                    <a:lnTo>
                      <a:pt x="2324100" y="1495425"/>
                    </a:lnTo>
                    <a:lnTo>
                      <a:pt x="1666875" y="1495425"/>
                    </a:lnTo>
                    <a:lnTo>
                      <a:pt x="1666875" y="1495425"/>
                    </a:lnTo>
                    <a:lnTo>
                      <a:pt x="1885950" y="1495425"/>
                    </a:lnTo>
                    <a:lnTo>
                      <a:pt x="1885950" y="1328737"/>
                    </a:lnTo>
                    <a:lnTo>
                      <a:pt x="1957387" y="1328737"/>
                    </a:lnTo>
                    <a:lnTo>
                      <a:pt x="1957387" y="176212"/>
                    </a:lnTo>
                    <a:lnTo>
                      <a:pt x="1895475" y="176212"/>
                    </a:lnTo>
                    <a:lnTo>
                      <a:pt x="1895475" y="52387"/>
                    </a:lnTo>
                    <a:lnTo>
                      <a:pt x="1343025" y="52387"/>
                    </a:lnTo>
                    <a:lnTo>
                      <a:pt x="1343025" y="185737"/>
                    </a:lnTo>
                    <a:lnTo>
                      <a:pt x="1257300" y="185737"/>
                    </a:lnTo>
                    <a:lnTo>
                      <a:pt x="1257300" y="1300162"/>
                    </a:lnTo>
                    <a:lnTo>
                      <a:pt x="1352550" y="1300162"/>
                    </a:lnTo>
                    <a:lnTo>
                      <a:pt x="1352550" y="1452562"/>
                    </a:lnTo>
                    <a:lnTo>
                      <a:pt x="1538287" y="1452562"/>
                    </a:lnTo>
                    <a:lnTo>
                      <a:pt x="1538287" y="1490662"/>
                    </a:lnTo>
                    <a:lnTo>
                      <a:pt x="985837" y="1490662"/>
                    </a:lnTo>
                    <a:lnTo>
                      <a:pt x="985837" y="0"/>
                    </a:lnTo>
                    <a:lnTo>
                      <a:pt x="419100" y="0"/>
                    </a:lnTo>
                    <a:lnTo>
                      <a:pt x="419100" y="1495425"/>
                    </a:lnTo>
                    <a:lnTo>
                      <a:pt x="233362" y="1495425"/>
                    </a:lnTo>
                    <a:lnTo>
                      <a:pt x="233362" y="1814512"/>
                    </a:lnTo>
                    <a:lnTo>
                      <a:pt x="0" y="1814512"/>
                    </a:lnTo>
                    <a:lnTo>
                      <a:pt x="0" y="3114675"/>
                    </a:lnTo>
                    <a:lnTo>
                      <a:pt x="561975" y="3114675"/>
                    </a:lnTo>
                    <a:lnTo>
                      <a:pt x="561975" y="1609725"/>
                    </a:lnTo>
                    <a:lnTo>
                      <a:pt x="995362" y="1609725"/>
                    </a:lnTo>
                    <a:lnTo>
                      <a:pt x="995362" y="2409825"/>
                    </a:lnTo>
                    <a:lnTo>
                      <a:pt x="1714500" y="2409825"/>
                    </a:lnTo>
                    <a:lnTo>
                      <a:pt x="1714500" y="2128837"/>
                    </a:lnTo>
                    <a:lnTo>
                      <a:pt x="3209925" y="2128837"/>
                    </a:lnTo>
                    <a:lnTo>
                      <a:pt x="3209925" y="862012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7204C9A-944D-4E46-9D1C-270ED3FDE70B}"/>
                  </a:ext>
                </a:extLst>
              </p:cNvPr>
              <p:cNvSpPr/>
              <p:nvPr/>
            </p:nvSpPr>
            <p:spPr>
              <a:xfrm>
                <a:off x="5185206" y="3967163"/>
                <a:ext cx="1098435" cy="715726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DF2649-1D72-4F96-81A8-DDC9103944B1}"/>
                </a:ext>
              </a:extLst>
            </p:cNvPr>
            <p:cNvSpPr/>
            <p:nvPr/>
          </p:nvSpPr>
          <p:spPr>
            <a:xfrm>
              <a:off x="6900863" y="2171700"/>
              <a:ext cx="576262" cy="1123950"/>
            </a:xfrm>
            <a:custGeom>
              <a:avLst/>
              <a:gdLst>
                <a:gd name="connsiteX0" fmla="*/ 576262 w 576262"/>
                <a:gd name="connsiteY0" fmla="*/ 0 h 1123950"/>
                <a:gd name="connsiteX1" fmla="*/ 228600 w 576262"/>
                <a:gd name="connsiteY1" fmla="*/ 0 h 1123950"/>
                <a:gd name="connsiteX2" fmla="*/ 228600 w 576262"/>
                <a:gd name="connsiteY2" fmla="*/ 47625 h 1123950"/>
                <a:gd name="connsiteX3" fmla="*/ 52387 w 576262"/>
                <a:gd name="connsiteY3" fmla="*/ 47625 h 1123950"/>
                <a:gd name="connsiteX4" fmla="*/ 52387 w 576262"/>
                <a:gd name="connsiteY4" fmla="*/ 104775 h 1123950"/>
                <a:gd name="connsiteX5" fmla="*/ 0 w 576262"/>
                <a:gd name="connsiteY5" fmla="*/ 104775 h 1123950"/>
                <a:gd name="connsiteX6" fmla="*/ 0 w 576262"/>
                <a:gd name="connsiteY6" fmla="*/ 909638 h 1123950"/>
                <a:gd name="connsiteX7" fmla="*/ 252412 w 576262"/>
                <a:gd name="connsiteY7" fmla="*/ 909638 h 1123950"/>
                <a:gd name="connsiteX8" fmla="*/ 252412 w 576262"/>
                <a:gd name="connsiteY8" fmla="*/ 1123950 h 1123950"/>
                <a:gd name="connsiteX9" fmla="*/ 576262 w 576262"/>
                <a:gd name="connsiteY9" fmla="*/ 1123950 h 1123950"/>
                <a:gd name="connsiteX10" fmla="*/ 576262 w 576262"/>
                <a:gd name="connsiteY10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6262" h="1123950">
                  <a:moveTo>
                    <a:pt x="576262" y="0"/>
                  </a:moveTo>
                  <a:lnTo>
                    <a:pt x="228600" y="0"/>
                  </a:lnTo>
                  <a:lnTo>
                    <a:pt x="228600" y="47625"/>
                  </a:lnTo>
                  <a:lnTo>
                    <a:pt x="52387" y="47625"/>
                  </a:lnTo>
                  <a:lnTo>
                    <a:pt x="52387" y="104775"/>
                  </a:lnTo>
                  <a:lnTo>
                    <a:pt x="0" y="104775"/>
                  </a:lnTo>
                  <a:lnTo>
                    <a:pt x="0" y="909638"/>
                  </a:lnTo>
                  <a:lnTo>
                    <a:pt x="252412" y="909638"/>
                  </a:lnTo>
                  <a:lnTo>
                    <a:pt x="252412" y="1123950"/>
                  </a:lnTo>
                  <a:lnTo>
                    <a:pt x="576262" y="1123950"/>
                  </a:lnTo>
                  <a:lnTo>
                    <a:pt x="57626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072240-DDA8-43EE-92D3-4736CDAADC2A}"/>
              </a:ext>
            </a:extLst>
          </p:cNvPr>
          <p:cNvSpPr/>
          <p:nvPr/>
        </p:nvSpPr>
        <p:spPr>
          <a:xfrm>
            <a:off x="9951720" y="1729740"/>
            <a:ext cx="1775460" cy="3558540"/>
          </a:xfrm>
          <a:custGeom>
            <a:avLst/>
            <a:gdLst>
              <a:gd name="connsiteX0" fmla="*/ 1508760 w 1775460"/>
              <a:gd name="connsiteY0" fmla="*/ 0 h 3558540"/>
              <a:gd name="connsiteX1" fmla="*/ 1508760 w 1775460"/>
              <a:gd name="connsiteY1" fmla="*/ 1036320 h 3558540"/>
              <a:gd name="connsiteX2" fmla="*/ 1409700 w 1775460"/>
              <a:gd name="connsiteY2" fmla="*/ 1036320 h 3558540"/>
              <a:gd name="connsiteX3" fmla="*/ 1409700 w 1775460"/>
              <a:gd name="connsiteY3" fmla="*/ 1577340 h 3558540"/>
              <a:gd name="connsiteX4" fmla="*/ 1775460 w 1775460"/>
              <a:gd name="connsiteY4" fmla="*/ 1577340 h 3558540"/>
              <a:gd name="connsiteX5" fmla="*/ 1775460 w 1775460"/>
              <a:gd name="connsiteY5" fmla="*/ 3558540 h 3558540"/>
              <a:gd name="connsiteX6" fmla="*/ 266700 w 1775460"/>
              <a:gd name="connsiteY6" fmla="*/ 3558540 h 3558540"/>
              <a:gd name="connsiteX7" fmla="*/ 266700 w 1775460"/>
              <a:gd name="connsiteY7" fmla="*/ 2133600 h 3558540"/>
              <a:gd name="connsiteX8" fmla="*/ 0 w 1775460"/>
              <a:gd name="connsiteY8" fmla="*/ 2133600 h 3558540"/>
              <a:gd name="connsiteX9" fmla="*/ 0 w 1775460"/>
              <a:gd name="connsiteY9" fmla="*/ 304800 h 3558540"/>
              <a:gd name="connsiteX10" fmla="*/ 342900 w 1775460"/>
              <a:gd name="connsiteY10" fmla="*/ 304800 h 3558540"/>
              <a:gd name="connsiteX11" fmla="*/ 342900 w 1775460"/>
              <a:gd name="connsiteY11" fmla="*/ 22860 h 3558540"/>
              <a:gd name="connsiteX12" fmla="*/ 1508760 w 1775460"/>
              <a:gd name="connsiteY12" fmla="*/ 0 h 355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5460" h="3558540">
                <a:moveTo>
                  <a:pt x="1508760" y="0"/>
                </a:moveTo>
                <a:lnTo>
                  <a:pt x="1508760" y="1036320"/>
                </a:lnTo>
                <a:lnTo>
                  <a:pt x="1409700" y="1036320"/>
                </a:lnTo>
                <a:lnTo>
                  <a:pt x="1409700" y="1577340"/>
                </a:lnTo>
                <a:lnTo>
                  <a:pt x="1775460" y="1577340"/>
                </a:lnTo>
                <a:lnTo>
                  <a:pt x="1775460" y="3558540"/>
                </a:lnTo>
                <a:lnTo>
                  <a:pt x="266700" y="3558540"/>
                </a:lnTo>
                <a:lnTo>
                  <a:pt x="266700" y="2133600"/>
                </a:lnTo>
                <a:lnTo>
                  <a:pt x="0" y="2133600"/>
                </a:lnTo>
                <a:lnTo>
                  <a:pt x="0" y="304800"/>
                </a:lnTo>
                <a:lnTo>
                  <a:pt x="342900" y="304800"/>
                </a:lnTo>
                <a:lnTo>
                  <a:pt x="342900" y="22860"/>
                </a:lnTo>
                <a:lnTo>
                  <a:pt x="150876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2 Phasing Plan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3EA75-A244-4550-A366-0810A335115E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D08EFC-D27A-4A72-A9A5-05E892F6669B}"/>
              </a:ext>
            </a:extLst>
          </p:cNvPr>
          <p:cNvSpPr txBox="1"/>
          <p:nvPr/>
        </p:nvSpPr>
        <p:spPr>
          <a:xfrm>
            <a:off x="6425220" y="3654426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ADMINISTRATION / ES ACADEMICS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5CD8A-84ED-4292-B3E2-C1EE66498C15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6AD5C1-93FC-411D-A462-9DAE26BCA184}"/>
              </a:ext>
            </a:extLst>
          </p:cNvPr>
          <p:cNvSpPr txBox="1"/>
          <p:nvPr/>
        </p:nvSpPr>
        <p:spPr>
          <a:xfrm>
            <a:off x="7704804" y="3291075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00356-F53F-4A08-AB63-A0B5101C03D5}"/>
              </a:ext>
            </a:extLst>
          </p:cNvPr>
          <p:cNvSpPr txBox="1"/>
          <p:nvPr/>
        </p:nvSpPr>
        <p:spPr>
          <a:xfrm>
            <a:off x="79606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A538D7-B6D7-4AEC-865C-99C573965633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A28FED-044A-4C8C-8830-2B6428B31952}"/>
              </a:ext>
            </a:extLst>
          </p:cNvPr>
          <p:cNvSpPr txBox="1"/>
          <p:nvPr/>
        </p:nvSpPr>
        <p:spPr>
          <a:xfrm>
            <a:off x="10511560" y="2931739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7BA1F8-BDB4-40C4-A8AA-3C996103D2BE}"/>
              </a:ext>
            </a:extLst>
          </p:cNvPr>
          <p:cNvSpPr txBox="1"/>
          <p:nvPr/>
        </p:nvSpPr>
        <p:spPr>
          <a:xfrm>
            <a:off x="10565133" y="2209053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8148B-9D4E-4C53-8518-DAE642CB809C}"/>
              </a:ext>
            </a:extLst>
          </p:cNvPr>
          <p:cNvSpPr txBox="1"/>
          <p:nvPr/>
        </p:nvSpPr>
        <p:spPr>
          <a:xfrm>
            <a:off x="10511560" y="4249159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506706-92B6-46E7-8019-B3B88E0AA3DE}"/>
              </a:ext>
            </a:extLst>
          </p:cNvPr>
          <p:cNvSpPr txBox="1"/>
          <p:nvPr/>
        </p:nvSpPr>
        <p:spPr>
          <a:xfrm>
            <a:off x="10511560" y="3654426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CCB465-5072-46EB-8EAD-DC86072A9917}"/>
              </a:ext>
            </a:extLst>
          </p:cNvPr>
          <p:cNvSpPr txBox="1"/>
          <p:nvPr/>
        </p:nvSpPr>
        <p:spPr>
          <a:xfrm>
            <a:off x="6296931" y="4023853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01AF9-937A-4D84-BD84-B6832FA19F07}"/>
              </a:ext>
            </a:extLst>
          </p:cNvPr>
          <p:cNvSpPr txBox="1"/>
          <p:nvPr/>
        </p:nvSpPr>
        <p:spPr>
          <a:xfrm>
            <a:off x="9105403" y="3216026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D5921B-E39D-48D9-85DB-3D463678A4E5}"/>
              </a:ext>
            </a:extLst>
          </p:cNvPr>
          <p:cNvSpPr txBox="1"/>
          <p:nvPr/>
        </p:nvSpPr>
        <p:spPr>
          <a:xfrm>
            <a:off x="8463740" y="3188646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SPECIAL EDUC.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D71BE-92DD-4684-969D-8E99DFE87BE2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B0D735-0547-48D1-8F6B-377021BC3A8A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2D4F02-FB80-42DB-932D-41DB9A13AD0D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52E6BA-0D47-4131-A0D1-B204B82CE932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CF956E-A797-4FFB-BFFA-BAD5833A3487}"/>
              </a:ext>
            </a:extLst>
          </p:cNvPr>
          <p:cNvGrpSpPr/>
          <p:nvPr/>
        </p:nvGrpSpPr>
        <p:grpSpPr>
          <a:xfrm>
            <a:off x="5185206" y="1465898"/>
            <a:ext cx="4773182" cy="3201751"/>
            <a:chOff x="5185206" y="1481138"/>
            <a:chExt cx="4773182" cy="320175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EC97A0-B391-4C5D-BFE2-05AF7CEEB222}"/>
                </a:ext>
              </a:extLst>
            </p:cNvPr>
            <p:cNvSpPr/>
            <p:nvPr/>
          </p:nvSpPr>
          <p:spPr>
            <a:xfrm>
              <a:off x="6748463" y="1481138"/>
              <a:ext cx="3209925" cy="3114675"/>
            </a:xfrm>
            <a:custGeom>
              <a:avLst/>
              <a:gdLst>
                <a:gd name="connsiteX0" fmla="*/ 3209925 w 3209925"/>
                <a:gd name="connsiteY0" fmla="*/ 862012 h 3114675"/>
                <a:gd name="connsiteX1" fmla="*/ 2324100 w 3209925"/>
                <a:gd name="connsiteY1" fmla="*/ 862012 h 3114675"/>
                <a:gd name="connsiteX2" fmla="*/ 2324100 w 3209925"/>
                <a:gd name="connsiteY2" fmla="*/ 1495425 h 3114675"/>
                <a:gd name="connsiteX3" fmla="*/ 1666875 w 3209925"/>
                <a:gd name="connsiteY3" fmla="*/ 1495425 h 3114675"/>
                <a:gd name="connsiteX4" fmla="*/ 1666875 w 3209925"/>
                <a:gd name="connsiteY4" fmla="*/ 1495425 h 3114675"/>
                <a:gd name="connsiteX5" fmla="*/ 1885950 w 3209925"/>
                <a:gd name="connsiteY5" fmla="*/ 1495425 h 3114675"/>
                <a:gd name="connsiteX6" fmla="*/ 1885950 w 3209925"/>
                <a:gd name="connsiteY6" fmla="*/ 1328737 h 3114675"/>
                <a:gd name="connsiteX7" fmla="*/ 1957387 w 3209925"/>
                <a:gd name="connsiteY7" fmla="*/ 1328737 h 3114675"/>
                <a:gd name="connsiteX8" fmla="*/ 1957387 w 3209925"/>
                <a:gd name="connsiteY8" fmla="*/ 176212 h 3114675"/>
                <a:gd name="connsiteX9" fmla="*/ 1895475 w 3209925"/>
                <a:gd name="connsiteY9" fmla="*/ 176212 h 3114675"/>
                <a:gd name="connsiteX10" fmla="*/ 1895475 w 3209925"/>
                <a:gd name="connsiteY10" fmla="*/ 52387 h 3114675"/>
                <a:gd name="connsiteX11" fmla="*/ 1343025 w 3209925"/>
                <a:gd name="connsiteY11" fmla="*/ 52387 h 3114675"/>
                <a:gd name="connsiteX12" fmla="*/ 1343025 w 3209925"/>
                <a:gd name="connsiteY12" fmla="*/ 185737 h 3114675"/>
                <a:gd name="connsiteX13" fmla="*/ 1257300 w 3209925"/>
                <a:gd name="connsiteY13" fmla="*/ 185737 h 3114675"/>
                <a:gd name="connsiteX14" fmla="*/ 1257300 w 3209925"/>
                <a:gd name="connsiteY14" fmla="*/ 1300162 h 3114675"/>
                <a:gd name="connsiteX15" fmla="*/ 1352550 w 3209925"/>
                <a:gd name="connsiteY15" fmla="*/ 1300162 h 3114675"/>
                <a:gd name="connsiteX16" fmla="*/ 1352550 w 3209925"/>
                <a:gd name="connsiteY16" fmla="*/ 1452562 h 3114675"/>
                <a:gd name="connsiteX17" fmla="*/ 1538287 w 3209925"/>
                <a:gd name="connsiteY17" fmla="*/ 1452562 h 3114675"/>
                <a:gd name="connsiteX18" fmla="*/ 1538287 w 3209925"/>
                <a:gd name="connsiteY18" fmla="*/ 1490662 h 3114675"/>
                <a:gd name="connsiteX19" fmla="*/ 985837 w 3209925"/>
                <a:gd name="connsiteY19" fmla="*/ 1490662 h 3114675"/>
                <a:gd name="connsiteX20" fmla="*/ 985837 w 3209925"/>
                <a:gd name="connsiteY20" fmla="*/ 0 h 3114675"/>
                <a:gd name="connsiteX21" fmla="*/ 419100 w 3209925"/>
                <a:gd name="connsiteY21" fmla="*/ 0 h 3114675"/>
                <a:gd name="connsiteX22" fmla="*/ 419100 w 3209925"/>
                <a:gd name="connsiteY22" fmla="*/ 1495425 h 3114675"/>
                <a:gd name="connsiteX23" fmla="*/ 233362 w 3209925"/>
                <a:gd name="connsiteY23" fmla="*/ 1495425 h 3114675"/>
                <a:gd name="connsiteX24" fmla="*/ 233362 w 3209925"/>
                <a:gd name="connsiteY24" fmla="*/ 1814512 h 3114675"/>
                <a:gd name="connsiteX25" fmla="*/ 0 w 3209925"/>
                <a:gd name="connsiteY25" fmla="*/ 1814512 h 3114675"/>
                <a:gd name="connsiteX26" fmla="*/ 0 w 3209925"/>
                <a:gd name="connsiteY26" fmla="*/ 3114675 h 3114675"/>
                <a:gd name="connsiteX27" fmla="*/ 561975 w 3209925"/>
                <a:gd name="connsiteY27" fmla="*/ 3114675 h 3114675"/>
                <a:gd name="connsiteX28" fmla="*/ 561975 w 3209925"/>
                <a:gd name="connsiteY28" fmla="*/ 1609725 h 3114675"/>
                <a:gd name="connsiteX29" fmla="*/ 995362 w 3209925"/>
                <a:gd name="connsiteY29" fmla="*/ 1609725 h 3114675"/>
                <a:gd name="connsiteX30" fmla="*/ 995362 w 3209925"/>
                <a:gd name="connsiteY30" fmla="*/ 2409825 h 3114675"/>
                <a:gd name="connsiteX31" fmla="*/ 1714500 w 3209925"/>
                <a:gd name="connsiteY31" fmla="*/ 2409825 h 3114675"/>
                <a:gd name="connsiteX32" fmla="*/ 1714500 w 3209925"/>
                <a:gd name="connsiteY32" fmla="*/ 2128837 h 3114675"/>
                <a:gd name="connsiteX33" fmla="*/ 3209925 w 3209925"/>
                <a:gd name="connsiteY33" fmla="*/ 2128837 h 3114675"/>
                <a:gd name="connsiteX34" fmla="*/ 3209925 w 3209925"/>
                <a:gd name="connsiteY34" fmla="*/ 862012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09925" h="3114675">
                  <a:moveTo>
                    <a:pt x="3209925" y="862012"/>
                  </a:moveTo>
                  <a:lnTo>
                    <a:pt x="2324100" y="862012"/>
                  </a:lnTo>
                  <a:lnTo>
                    <a:pt x="2324100" y="1495425"/>
                  </a:lnTo>
                  <a:lnTo>
                    <a:pt x="1666875" y="1495425"/>
                  </a:lnTo>
                  <a:lnTo>
                    <a:pt x="1666875" y="1495425"/>
                  </a:lnTo>
                  <a:lnTo>
                    <a:pt x="1885950" y="1495425"/>
                  </a:lnTo>
                  <a:lnTo>
                    <a:pt x="1885950" y="1328737"/>
                  </a:lnTo>
                  <a:lnTo>
                    <a:pt x="1957387" y="1328737"/>
                  </a:lnTo>
                  <a:lnTo>
                    <a:pt x="1957387" y="176212"/>
                  </a:lnTo>
                  <a:lnTo>
                    <a:pt x="1895475" y="176212"/>
                  </a:lnTo>
                  <a:lnTo>
                    <a:pt x="1895475" y="52387"/>
                  </a:lnTo>
                  <a:lnTo>
                    <a:pt x="1343025" y="52387"/>
                  </a:lnTo>
                  <a:lnTo>
                    <a:pt x="1343025" y="185737"/>
                  </a:lnTo>
                  <a:lnTo>
                    <a:pt x="1257300" y="185737"/>
                  </a:lnTo>
                  <a:lnTo>
                    <a:pt x="1257300" y="1300162"/>
                  </a:lnTo>
                  <a:lnTo>
                    <a:pt x="1352550" y="1300162"/>
                  </a:lnTo>
                  <a:lnTo>
                    <a:pt x="1352550" y="1452562"/>
                  </a:lnTo>
                  <a:lnTo>
                    <a:pt x="1538287" y="1452562"/>
                  </a:lnTo>
                  <a:lnTo>
                    <a:pt x="1538287" y="1490662"/>
                  </a:lnTo>
                  <a:lnTo>
                    <a:pt x="985837" y="1490662"/>
                  </a:lnTo>
                  <a:lnTo>
                    <a:pt x="985837" y="0"/>
                  </a:lnTo>
                  <a:lnTo>
                    <a:pt x="419100" y="0"/>
                  </a:lnTo>
                  <a:lnTo>
                    <a:pt x="419100" y="1495425"/>
                  </a:lnTo>
                  <a:lnTo>
                    <a:pt x="233362" y="1495425"/>
                  </a:lnTo>
                  <a:lnTo>
                    <a:pt x="233362" y="1814512"/>
                  </a:lnTo>
                  <a:lnTo>
                    <a:pt x="0" y="1814512"/>
                  </a:lnTo>
                  <a:lnTo>
                    <a:pt x="0" y="3114675"/>
                  </a:lnTo>
                  <a:lnTo>
                    <a:pt x="561975" y="3114675"/>
                  </a:lnTo>
                  <a:lnTo>
                    <a:pt x="561975" y="1609725"/>
                  </a:lnTo>
                  <a:lnTo>
                    <a:pt x="995362" y="1609725"/>
                  </a:lnTo>
                  <a:lnTo>
                    <a:pt x="995362" y="2409825"/>
                  </a:lnTo>
                  <a:lnTo>
                    <a:pt x="1714500" y="2409825"/>
                  </a:lnTo>
                  <a:lnTo>
                    <a:pt x="1714500" y="2128837"/>
                  </a:lnTo>
                  <a:lnTo>
                    <a:pt x="3209925" y="2128837"/>
                  </a:lnTo>
                  <a:lnTo>
                    <a:pt x="3209925" y="86201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2E3F91-F936-4EAF-BCDC-C94E4D3748C4}"/>
                </a:ext>
              </a:extLst>
            </p:cNvPr>
            <p:cNvSpPr/>
            <p:nvPr/>
          </p:nvSpPr>
          <p:spPr>
            <a:xfrm>
              <a:off x="5185206" y="3967163"/>
              <a:ext cx="1098435" cy="715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3C5EF7-65F1-40A8-B5C6-4E4279397069}"/>
              </a:ext>
            </a:extLst>
          </p:cNvPr>
          <p:cNvSpPr/>
          <p:nvPr/>
        </p:nvSpPr>
        <p:spPr>
          <a:xfrm>
            <a:off x="6596063" y="1852735"/>
            <a:ext cx="576262" cy="1123950"/>
          </a:xfrm>
          <a:custGeom>
            <a:avLst/>
            <a:gdLst>
              <a:gd name="connsiteX0" fmla="*/ 576262 w 576262"/>
              <a:gd name="connsiteY0" fmla="*/ 0 h 1123950"/>
              <a:gd name="connsiteX1" fmla="*/ 228600 w 576262"/>
              <a:gd name="connsiteY1" fmla="*/ 0 h 1123950"/>
              <a:gd name="connsiteX2" fmla="*/ 228600 w 576262"/>
              <a:gd name="connsiteY2" fmla="*/ 47625 h 1123950"/>
              <a:gd name="connsiteX3" fmla="*/ 52387 w 576262"/>
              <a:gd name="connsiteY3" fmla="*/ 47625 h 1123950"/>
              <a:gd name="connsiteX4" fmla="*/ 52387 w 576262"/>
              <a:gd name="connsiteY4" fmla="*/ 104775 h 1123950"/>
              <a:gd name="connsiteX5" fmla="*/ 0 w 576262"/>
              <a:gd name="connsiteY5" fmla="*/ 104775 h 1123950"/>
              <a:gd name="connsiteX6" fmla="*/ 0 w 576262"/>
              <a:gd name="connsiteY6" fmla="*/ 909638 h 1123950"/>
              <a:gd name="connsiteX7" fmla="*/ 252412 w 576262"/>
              <a:gd name="connsiteY7" fmla="*/ 909638 h 1123950"/>
              <a:gd name="connsiteX8" fmla="*/ 252412 w 576262"/>
              <a:gd name="connsiteY8" fmla="*/ 1123950 h 1123950"/>
              <a:gd name="connsiteX9" fmla="*/ 576262 w 576262"/>
              <a:gd name="connsiteY9" fmla="*/ 1123950 h 1123950"/>
              <a:gd name="connsiteX10" fmla="*/ 576262 w 576262"/>
              <a:gd name="connsiteY10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62" h="1123950">
                <a:moveTo>
                  <a:pt x="576262" y="0"/>
                </a:moveTo>
                <a:lnTo>
                  <a:pt x="228600" y="0"/>
                </a:lnTo>
                <a:lnTo>
                  <a:pt x="228600" y="47625"/>
                </a:lnTo>
                <a:lnTo>
                  <a:pt x="52387" y="47625"/>
                </a:lnTo>
                <a:lnTo>
                  <a:pt x="52387" y="104775"/>
                </a:lnTo>
                <a:lnTo>
                  <a:pt x="0" y="104775"/>
                </a:lnTo>
                <a:lnTo>
                  <a:pt x="0" y="909638"/>
                </a:lnTo>
                <a:lnTo>
                  <a:pt x="252412" y="909638"/>
                </a:lnTo>
                <a:lnTo>
                  <a:pt x="252412" y="1123950"/>
                </a:lnTo>
                <a:lnTo>
                  <a:pt x="576262" y="1123950"/>
                </a:lnTo>
                <a:lnTo>
                  <a:pt x="576262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E0C753A-6658-49CB-B060-6AE47C784609}"/>
              </a:ext>
            </a:extLst>
          </p:cNvPr>
          <p:cNvSpPr/>
          <p:nvPr/>
        </p:nvSpPr>
        <p:spPr>
          <a:xfrm>
            <a:off x="9957708" y="1724427"/>
            <a:ext cx="1775460" cy="3558540"/>
          </a:xfrm>
          <a:custGeom>
            <a:avLst/>
            <a:gdLst>
              <a:gd name="connsiteX0" fmla="*/ 1508760 w 1775460"/>
              <a:gd name="connsiteY0" fmla="*/ 0 h 3558540"/>
              <a:gd name="connsiteX1" fmla="*/ 1508760 w 1775460"/>
              <a:gd name="connsiteY1" fmla="*/ 1036320 h 3558540"/>
              <a:gd name="connsiteX2" fmla="*/ 1409700 w 1775460"/>
              <a:gd name="connsiteY2" fmla="*/ 1036320 h 3558540"/>
              <a:gd name="connsiteX3" fmla="*/ 1409700 w 1775460"/>
              <a:gd name="connsiteY3" fmla="*/ 1577340 h 3558540"/>
              <a:gd name="connsiteX4" fmla="*/ 1775460 w 1775460"/>
              <a:gd name="connsiteY4" fmla="*/ 1577340 h 3558540"/>
              <a:gd name="connsiteX5" fmla="*/ 1775460 w 1775460"/>
              <a:gd name="connsiteY5" fmla="*/ 3558540 h 3558540"/>
              <a:gd name="connsiteX6" fmla="*/ 266700 w 1775460"/>
              <a:gd name="connsiteY6" fmla="*/ 3558540 h 3558540"/>
              <a:gd name="connsiteX7" fmla="*/ 266700 w 1775460"/>
              <a:gd name="connsiteY7" fmla="*/ 2133600 h 3558540"/>
              <a:gd name="connsiteX8" fmla="*/ 0 w 1775460"/>
              <a:gd name="connsiteY8" fmla="*/ 2133600 h 3558540"/>
              <a:gd name="connsiteX9" fmla="*/ 0 w 1775460"/>
              <a:gd name="connsiteY9" fmla="*/ 304800 h 3558540"/>
              <a:gd name="connsiteX10" fmla="*/ 342900 w 1775460"/>
              <a:gd name="connsiteY10" fmla="*/ 304800 h 3558540"/>
              <a:gd name="connsiteX11" fmla="*/ 342900 w 1775460"/>
              <a:gd name="connsiteY11" fmla="*/ 22860 h 3558540"/>
              <a:gd name="connsiteX12" fmla="*/ 1508760 w 1775460"/>
              <a:gd name="connsiteY12" fmla="*/ 0 h 355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5460" h="3558540">
                <a:moveTo>
                  <a:pt x="1508760" y="0"/>
                </a:moveTo>
                <a:lnTo>
                  <a:pt x="1508760" y="1036320"/>
                </a:lnTo>
                <a:lnTo>
                  <a:pt x="1409700" y="1036320"/>
                </a:lnTo>
                <a:lnTo>
                  <a:pt x="1409700" y="1577340"/>
                </a:lnTo>
                <a:lnTo>
                  <a:pt x="1775460" y="1577340"/>
                </a:lnTo>
                <a:lnTo>
                  <a:pt x="1775460" y="3558540"/>
                </a:lnTo>
                <a:lnTo>
                  <a:pt x="266700" y="3558540"/>
                </a:lnTo>
                <a:lnTo>
                  <a:pt x="266700" y="2133600"/>
                </a:lnTo>
                <a:lnTo>
                  <a:pt x="0" y="2133600"/>
                </a:lnTo>
                <a:lnTo>
                  <a:pt x="0" y="304800"/>
                </a:lnTo>
                <a:lnTo>
                  <a:pt x="342900" y="304800"/>
                </a:lnTo>
                <a:lnTo>
                  <a:pt x="342900" y="22860"/>
                </a:lnTo>
                <a:lnTo>
                  <a:pt x="150876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B21A47-277F-48AD-816D-D2B74621360B}"/>
              </a:ext>
            </a:extLst>
          </p:cNvPr>
          <p:cNvGrpSpPr/>
          <p:nvPr/>
        </p:nvGrpSpPr>
        <p:grpSpPr>
          <a:xfrm>
            <a:off x="5184526" y="1465898"/>
            <a:ext cx="4773182" cy="3201751"/>
            <a:chOff x="5185206" y="1481138"/>
            <a:chExt cx="4773182" cy="320175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A1D7C31-63B8-40D7-B3CA-A0788B0D3CD7}"/>
                </a:ext>
              </a:extLst>
            </p:cNvPr>
            <p:cNvSpPr/>
            <p:nvPr/>
          </p:nvSpPr>
          <p:spPr>
            <a:xfrm>
              <a:off x="6748463" y="1481138"/>
              <a:ext cx="3209925" cy="3114675"/>
            </a:xfrm>
            <a:custGeom>
              <a:avLst/>
              <a:gdLst>
                <a:gd name="connsiteX0" fmla="*/ 3209925 w 3209925"/>
                <a:gd name="connsiteY0" fmla="*/ 862012 h 3114675"/>
                <a:gd name="connsiteX1" fmla="*/ 2324100 w 3209925"/>
                <a:gd name="connsiteY1" fmla="*/ 862012 h 3114675"/>
                <a:gd name="connsiteX2" fmla="*/ 2324100 w 3209925"/>
                <a:gd name="connsiteY2" fmla="*/ 1495425 h 3114675"/>
                <a:gd name="connsiteX3" fmla="*/ 1666875 w 3209925"/>
                <a:gd name="connsiteY3" fmla="*/ 1495425 h 3114675"/>
                <a:gd name="connsiteX4" fmla="*/ 1666875 w 3209925"/>
                <a:gd name="connsiteY4" fmla="*/ 1495425 h 3114675"/>
                <a:gd name="connsiteX5" fmla="*/ 1885950 w 3209925"/>
                <a:gd name="connsiteY5" fmla="*/ 1495425 h 3114675"/>
                <a:gd name="connsiteX6" fmla="*/ 1885950 w 3209925"/>
                <a:gd name="connsiteY6" fmla="*/ 1328737 h 3114675"/>
                <a:gd name="connsiteX7" fmla="*/ 1957387 w 3209925"/>
                <a:gd name="connsiteY7" fmla="*/ 1328737 h 3114675"/>
                <a:gd name="connsiteX8" fmla="*/ 1957387 w 3209925"/>
                <a:gd name="connsiteY8" fmla="*/ 176212 h 3114675"/>
                <a:gd name="connsiteX9" fmla="*/ 1895475 w 3209925"/>
                <a:gd name="connsiteY9" fmla="*/ 176212 h 3114675"/>
                <a:gd name="connsiteX10" fmla="*/ 1895475 w 3209925"/>
                <a:gd name="connsiteY10" fmla="*/ 52387 h 3114675"/>
                <a:gd name="connsiteX11" fmla="*/ 1343025 w 3209925"/>
                <a:gd name="connsiteY11" fmla="*/ 52387 h 3114675"/>
                <a:gd name="connsiteX12" fmla="*/ 1343025 w 3209925"/>
                <a:gd name="connsiteY12" fmla="*/ 185737 h 3114675"/>
                <a:gd name="connsiteX13" fmla="*/ 1257300 w 3209925"/>
                <a:gd name="connsiteY13" fmla="*/ 185737 h 3114675"/>
                <a:gd name="connsiteX14" fmla="*/ 1257300 w 3209925"/>
                <a:gd name="connsiteY14" fmla="*/ 1300162 h 3114675"/>
                <a:gd name="connsiteX15" fmla="*/ 1352550 w 3209925"/>
                <a:gd name="connsiteY15" fmla="*/ 1300162 h 3114675"/>
                <a:gd name="connsiteX16" fmla="*/ 1352550 w 3209925"/>
                <a:gd name="connsiteY16" fmla="*/ 1452562 h 3114675"/>
                <a:gd name="connsiteX17" fmla="*/ 1538287 w 3209925"/>
                <a:gd name="connsiteY17" fmla="*/ 1452562 h 3114675"/>
                <a:gd name="connsiteX18" fmla="*/ 1538287 w 3209925"/>
                <a:gd name="connsiteY18" fmla="*/ 1490662 h 3114675"/>
                <a:gd name="connsiteX19" fmla="*/ 985837 w 3209925"/>
                <a:gd name="connsiteY19" fmla="*/ 1490662 h 3114675"/>
                <a:gd name="connsiteX20" fmla="*/ 985837 w 3209925"/>
                <a:gd name="connsiteY20" fmla="*/ 0 h 3114675"/>
                <a:gd name="connsiteX21" fmla="*/ 419100 w 3209925"/>
                <a:gd name="connsiteY21" fmla="*/ 0 h 3114675"/>
                <a:gd name="connsiteX22" fmla="*/ 419100 w 3209925"/>
                <a:gd name="connsiteY22" fmla="*/ 1495425 h 3114675"/>
                <a:gd name="connsiteX23" fmla="*/ 233362 w 3209925"/>
                <a:gd name="connsiteY23" fmla="*/ 1495425 h 3114675"/>
                <a:gd name="connsiteX24" fmla="*/ 233362 w 3209925"/>
                <a:gd name="connsiteY24" fmla="*/ 1814512 h 3114675"/>
                <a:gd name="connsiteX25" fmla="*/ 0 w 3209925"/>
                <a:gd name="connsiteY25" fmla="*/ 1814512 h 3114675"/>
                <a:gd name="connsiteX26" fmla="*/ 0 w 3209925"/>
                <a:gd name="connsiteY26" fmla="*/ 3114675 h 3114675"/>
                <a:gd name="connsiteX27" fmla="*/ 561975 w 3209925"/>
                <a:gd name="connsiteY27" fmla="*/ 3114675 h 3114675"/>
                <a:gd name="connsiteX28" fmla="*/ 561975 w 3209925"/>
                <a:gd name="connsiteY28" fmla="*/ 1609725 h 3114675"/>
                <a:gd name="connsiteX29" fmla="*/ 995362 w 3209925"/>
                <a:gd name="connsiteY29" fmla="*/ 1609725 h 3114675"/>
                <a:gd name="connsiteX30" fmla="*/ 995362 w 3209925"/>
                <a:gd name="connsiteY30" fmla="*/ 2409825 h 3114675"/>
                <a:gd name="connsiteX31" fmla="*/ 1714500 w 3209925"/>
                <a:gd name="connsiteY31" fmla="*/ 2409825 h 3114675"/>
                <a:gd name="connsiteX32" fmla="*/ 1714500 w 3209925"/>
                <a:gd name="connsiteY32" fmla="*/ 2128837 h 3114675"/>
                <a:gd name="connsiteX33" fmla="*/ 3209925 w 3209925"/>
                <a:gd name="connsiteY33" fmla="*/ 2128837 h 3114675"/>
                <a:gd name="connsiteX34" fmla="*/ 3209925 w 3209925"/>
                <a:gd name="connsiteY34" fmla="*/ 862012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09925" h="3114675">
                  <a:moveTo>
                    <a:pt x="3209925" y="862012"/>
                  </a:moveTo>
                  <a:lnTo>
                    <a:pt x="2324100" y="862012"/>
                  </a:lnTo>
                  <a:lnTo>
                    <a:pt x="2324100" y="1495425"/>
                  </a:lnTo>
                  <a:lnTo>
                    <a:pt x="1666875" y="1495425"/>
                  </a:lnTo>
                  <a:lnTo>
                    <a:pt x="1666875" y="1495425"/>
                  </a:lnTo>
                  <a:lnTo>
                    <a:pt x="1885950" y="1495425"/>
                  </a:lnTo>
                  <a:lnTo>
                    <a:pt x="1885950" y="1328737"/>
                  </a:lnTo>
                  <a:lnTo>
                    <a:pt x="1957387" y="1328737"/>
                  </a:lnTo>
                  <a:lnTo>
                    <a:pt x="1957387" y="176212"/>
                  </a:lnTo>
                  <a:lnTo>
                    <a:pt x="1895475" y="176212"/>
                  </a:lnTo>
                  <a:lnTo>
                    <a:pt x="1895475" y="52387"/>
                  </a:lnTo>
                  <a:lnTo>
                    <a:pt x="1343025" y="52387"/>
                  </a:lnTo>
                  <a:lnTo>
                    <a:pt x="1343025" y="185737"/>
                  </a:lnTo>
                  <a:lnTo>
                    <a:pt x="1257300" y="185737"/>
                  </a:lnTo>
                  <a:lnTo>
                    <a:pt x="1257300" y="1300162"/>
                  </a:lnTo>
                  <a:lnTo>
                    <a:pt x="1352550" y="1300162"/>
                  </a:lnTo>
                  <a:lnTo>
                    <a:pt x="1352550" y="1452562"/>
                  </a:lnTo>
                  <a:lnTo>
                    <a:pt x="1538287" y="1452562"/>
                  </a:lnTo>
                  <a:lnTo>
                    <a:pt x="1538287" y="1490662"/>
                  </a:lnTo>
                  <a:lnTo>
                    <a:pt x="985837" y="1490662"/>
                  </a:lnTo>
                  <a:lnTo>
                    <a:pt x="985837" y="0"/>
                  </a:lnTo>
                  <a:lnTo>
                    <a:pt x="419100" y="0"/>
                  </a:lnTo>
                  <a:lnTo>
                    <a:pt x="419100" y="1495425"/>
                  </a:lnTo>
                  <a:lnTo>
                    <a:pt x="233362" y="1495425"/>
                  </a:lnTo>
                  <a:lnTo>
                    <a:pt x="233362" y="1814512"/>
                  </a:lnTo>
                  <a:lnTo>
                    <a:pt x="0" y="1814512"/>
                  </a:lnTo>
                  <a:lnTo>
                    <a:pt x="0" y="3114675"/>
                  </a:lnTo>
                  <a:lnTo>
                    <a:pt x="561975" y="3114675"/>
                  </a:lnTo>
                  <a:lnTo>
                    <a:pt x="561975" y="1609725"/>
                  </a:lnTo>
                  <a:lnTo>
                    <a:pt x="995362" y="1609725"/>
                  </a:lnTo>
                  <a:lnTo>
                    <a:pt x="995362" y="2409825"/>
                  </a:lnTo>
                  <a:lnTo>
                    <a:pt x="1714500" y="2409825"/>
                  </a:lnTo>
                  <a:lnTo>
                    <a:pt x="1714500" y="2128837"/>
                  </a:lnTo>
                  <a:lnTo>
                    <a:pt x="3209925" y="2128837"/>
                  </a:lnTo>
                  <a:lnTo>
                    <a:pt x="3209925" y="86201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46F9E6-E7DC-4BC3-855F-10033416C426}"/>
                </a:ext>
              </a:extLst>
            </p:cNvPr>
            <p:cNvSpPr/>
            <p:nvPr/>
          </p:nvSpPr>
          <p:spPr>
            <a:xfrm>
              <a:off x="5185206" y="3967163"/>
              <a:ext cx="1098435" cy="71572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6F4D2BA-7F29-4EEB-8B74-4FAAE7532929}"/>
              </a:ext>
            </a:extLst>
          </p:cNvPr>
          <p:cNvSpPr/>
          <p:nvPr/>
        </p:nvSpPr>
        <p:spPr>
          <a:xfrm>
            <a:off x="6588639" y="1839388"/>
            <a:ext cx="576262" cy="1123950"/>
          </a:xfrm>
          <a:custGeom>
            <a:avLst/>
            <a:gdLst>
              <a:gd name="connsiteX0" fmla="*/ 576262 w 576262"/>
              <a:gd name="connsiteY0" fmla="*/ 0 h 1123950"/>
              <a:gd name="connsiteX1" fmla="*/ 228600 w 576262"/>
              <a:gd name="connsiteY1" fmla="*/ 0 h 1123950"/>
              <a:gd name="connsiteX2" fmla="*/ 228600 w 576262"/>
              <a:gd name="connsiteY2" fmla="*/ 47625 h 1123950"/>
              <a:gd name="connsiteX3" fmla="*/ 52387 w 576262"/>
              <a:gd name="connsiteY3" fmla="*/ 47625 h 1123950"/>
              <a:gd name="connsiteX4" fmla="*/ 52387 w 576262"/>
              <a:gd name="connsiteY4" fmla="*/ 104775 h 1123950"/>
              <a:gd name="connsiteX5" fmla="*/ 0 w 576262"/>
              <a:gd name="connsiteY5" fmla="*/ 104775 h 1123950"/>
              <a:gd name="connsiteX6" fmla="*/ 0 w 576262"/>
              <a:gd name="connsiteY6" fmla="*/ 909638 h 1123950"/>
              <a:gd name="connsiteX7" fmla="*/ 252412 w 576262"/>
              <a:gd name="connsiteY7" fmla="*/ 909638 h 1123950"/>
              <a:gd name="connsiteX8" fmla="*/ 252412 w 576262"/>
              <a:gd name="connsiteY8" fmla="*/ 1123950 h 1123950"/>
              <a:gd name="connsiteX9" fmla="*/ 576262 w 576262"/>
              <a:gd name="connsiteY9" fmla="*/ 1123950 h 1123950"/>
              <a:gd name="connsiteX10" fmla="*/ 576262 w 576262"/>
              <a:gd name="connsiteY10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62" h="1123950">
                <a:moveTo>
                  <a:pt x="576262" y="0"/>
                </a:moveTo>
                <a:lnTo>
                  <a:pt x="228600" y="0"/>
                </a:lnTo>
                <a:lnTo>
                  <a:pt x="228600" y="47625"/>
                </a:lnTo>
                <a:lnTo>
                  <a:pt x="52387" y="47625"/>
                </a:lnTo>
                <a:lnTo>
                  <a:pt x="52387" y="104775"/>
                </a:lnTo>
                <a:lnTo>
                  <a:pt x="0" y="104775"/>
                </a:lnTo>
                <a:lnTo>
                  <a:pt x="0" y="909638"/>
                </a:lnTo>
                <a:lnTo>
                  <a:pt x="252412" y="909638"/>
                </a:lnTo>
                <a:lnTo>
                  <a:pt x="252412" y="1123950"/>
                </a:lnTo>
                <a:lnTo>
                  <a:pt x="576262" y="1123950"/>
                </a:lnTo>
                <a:lnTo>
                  <a:pt x="57626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4C553F-A143-4859-91E5-ECE674CCC6DE}"/>
              </a:ext>
            </a:extLst>
          </p:cNvPr>
          <p:cNvSpPr txBox="1"/>
          <p:nvPr/>
        </p:nvSpPr>
        <p:spPr>
          <a:xfrm>
            <a:off x="10616292" y="3128666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CB9C00-261D-4249-9CCD-4EF87BD66ABA}"/>
              </a:ext>
            </a:extLst>
          </p:cNvPr>
          <p:cNvSpPr txBox="1"/>
          <p:nvPr/>
        </p:nvSpPr>
        <p:spPr>
          <a:xfrm>
            <a:off x="8317824" y="3027409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EC6CF0-06D7-470B-B96B-A95AA1AEE87D}"/>
              </a:ext>
            </a:extLst>
          </p:cNvPr>
          <p:cNvSpPr txBox="1"/>
          <p:nvPr/>
        </p:nvSpPr>
        <p:spPr>
          <a:xfrm>
            <a:off x="5478840" y="4073643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260A5A-6D8B-4C38-B064-0BBAF262F41A}"/>
              </a:ext>
            </a:extLst>
          </p:cNvPr>
          <p:cNvSpPr txBox="1"/>
          <p:nvPr/>
        </p:nvSpPr>
        <p:spPr>
          <a:xfrm>
            <a:off x="6695704" y="2123905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41EDF-7259-4F93-B1EE-19518FA3EF1E}"/>
              </a:ext>
            </a:extLst>
          </p:cNvPr>
          <p:cNvSpPr txBox="1"/>
          <p:nvPr/>
        </p:nvSpPr>
        <p:spPr>
          <a:xfrm>
            <a:off x="5520301" y="1795662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241324-A020-4DAC-991D-5A76AE6EFE7E}"/>
              </a:ext>
            </a:extLst>
          </p:cNvPr>
          <p:cNvSpPr txBox="1"/>
          <p:nvPr/>
        </p:nvSpPr>
        <p:spPr>
          <a:xfrm>
            <a:off x="8732983" y="4472802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0C2A95-64A0-4F7F-B95E-D68B32E50000}"/>
              </a:ext>
            </a:extLst>
          </p:cNvPr>
          <p:cNvSpPr txBox="1"/>
          <p:nvPr/>
        </p:nvSpPr>
        <p:spPr>
          <a:xfrm>
            <a:off x="9765001" y="3888478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4EF63C-4AD2-4343-A412-022A9015D66F}"/>
              </a:ext>
            </a:extLst>
          </p:cNvPr>
          <p:cNvSpPr txBox="1"/>
          <p:nvPr/>
        </p:nvSpPr>
        <p:spPr>
          <a:xfrm>
            <a:off x="8188246" y="2004814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57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38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5" grpId="0" animBg="1"/>
      <p:bldP spid="5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623808"/>
              </p:ext>
            </p:extLst>
          </p:nvPr>
        </p:nvGraphicFramePr>
        <p:xfrm>
          <a:off x="714375" y="995332"/>
          <a:ext cx="5272358" cy="3032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/ LANGUAGE ARTS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STUDIES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ESOL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066228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FOREIGN LANGUAGE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8799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34476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LABS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41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MIDDLE SCHOOL GRADE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28E06-AC46-42BF-89EE-DE0736AEDDB5}"/>
              </a:ext>
            </a:extLst>
          </p:cNvPr>
          <p:cNvSpPr txBox="1"/>
          <p:nvPr/>
        </p:nvSpPr>
        <p:spPr>
          <a:xfrm>
            <a:off x="7901798" y="995332"/>
            <a:ext cx="362309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GENERAL CLASSROOMS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7CC4B4-36B1-45E0-B022-FF996C74B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759430"/>
              </p:ext>
            </p:extLst>
          </p:nvPr>
        </p:nvGraphicFramePr>
        <p:xfrm>
          <a:off x="714374" y="4187106"/>
          <a:ext cx="5272358" cy="2021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ORCHESTRA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</a:tbl>
          </a:graphicData>
        </a:graphic>
      </p:graphicFrame>
      <p:pic>
        <p:nvPicPr>
          <p:cNvPr id="4" name="Picture 3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26FD7429-9061-4ABC-BE84-624B7C8C3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58" y="1499166"/>
            <a:ext cx="5476433" cy="47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67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ircuit board&#10;&#10;Description generated with high confidence">
            <a:extLst>
              <a:ext uri="{FF2B5EF4-FFF2-40B4-BE49-F238E27FC236}">
                <a16:creationId xmlns:a16="http://schemas.microsoft.com/office/drawing/2014/main" id="{E73B7A31-9BF9-4369-A885-DA32C005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7617" r="16877" b="30752"/>
          <a:stretch/>
        </p:blipFill>
        <p:spPr>
          <a:xfrm>
            <a:off x="3442511" y="963813"/>
            <a:ext cx="8749489" cy="5156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3 Site Plan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7E7C3-918C-4563-A3AD-761B4D9BF249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071DF-65B4-416D-A8C6-53A0E382A229}"/>
              </a:ext>
            </a:extLst>
          </p:cNvPr>
          <p:cNvSpPr txBox="1"/>
          <p:nvPr/>
        </p:nvSpPr>
        <p:spPr>
          <a:xfrm>
            <a:off x="7134103" y="3234097"/>
            <a:ext cx="11352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5F0F1-A262-47A4-B62A-DC738E75A82D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AA22C-D1CF-4524-B2FD-588BD99B7D5F}"/>
              </a:ext>
            </a:extLst>
          </p:cNvPr>
          <p:cNvSpPr txBox="1"/>
          <p:nvPr/>
        </p:nvSpPr>
        <p:spPr>
          <a:xfrm>
            <a:off x="9104923" y="3234097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D4E78-14B5-4B77-AB47-891C90D75E9C}"/>
              </a:ext>
            </a:extLst>
          </p:cNvPr>
          <p:cNvSpPr txBox="1"/>
          <p:nvPr/>
        </p:nvSpPr>
        <p:spPr>
          <a:xfrm>
            <a:off x="79606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70FF5-8531-48E6-8F58-068F609A3350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5B0EF2-383E-44E7-8460-A003CFE3463B}"/>
              </a:ext>
            </a:extLst>
          </p:cNvPr>
          <p:cNvSpPr txBox="1"/>
          <p:nvPr/>
        </p:nvSpPr>
        <p:spPr>
          <a:xfrm>
            <a:off x="6587441" y="3857798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7186E7-55C2-413C-9C19-0C64C45B218A}"/>
              </a:ext>
            </a:extLst>
          </p:cNvPr>
          <p:cNvSpPr txBox="1"/>
          <p:nvPr/>
        </p:nvSpPr>
        <p:spPr>
          <a:xfrm>
            <a:off x="10521455" y="4636724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934F4E-D2B5-4AE2-929C-4B5810F01EB0}"/>
              </a:ext>
            </a:extLst>
          </p:cNvPr>
          <p:cNvSpPr txBox="1"/>
          <p:nvPr/>
        </p:nvSpPr>
        <p:spPr>
          <a:xfrm>
            <a:off x="10470230" y="3415784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60374C-2A21-4A41-A772-A90588D3FCD1}"/>
              </a:ext>
            </a:extLst>
          </p:cNvPr>
          <p:cNvSpPr txBox="1"/>
          <p:nvPr/>
        </p:nvSpPr>
        <p:spPr>
          <a:xfrm>
            <a:off x="10493460" y="2614386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0E2114-46FD-42E2-937A-5496E95CC02D}"/>
              </a:ext>
            </a:extLst>
          </p:cNvPr>
          <p:cNvSpPr txBox="1"/>
          <p:nvPr/>
        </p:nvSpPr>
        <p:spPr>
          <a:xfrm>
            <a:off x="6294120" y="4065148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CB8327-C70D-4913-9967-ED127507ED2A}"/>
              </a:ext>
            </a:extLst>
          </p:cNvPr>
          <p:cNvSpPr txBox="1"/>
          <p:nvPr/>
        </p:nvSpPr>
        <p:spPr>
          <a:xfrm>
            <a:off x="8687021" y="4729607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D807E1-9EFA-4ADC-A360-7AA01AFDB173}"/>
              </a:ext>
            </a:extLst>
          </p:cNvPr>
          <p:cNvSpPr txBox="1"/>
          <p:nvPr/>
        </p:nvSpPr>
        <p:spPr>
          <a:xfrm>
            <a:off x="8334513" y="3200383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SPECIAL EDUC.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76A728-C816-4B37-944A-8934D93FAA91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269080-358F-4B29-8B62-A93A3BCEC09B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23FF96-767C-4CE7-85E0-5DE7208E9604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614415-0D62-49BD-866B-936CD12E5F53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CC1AF5-A722-4A91-96B4-8C07ACF26208}"/>
              </a:ext>
            </a:extLst>
          </p:cNvPr>
          <p:cNvSpPr txBox="1"/>
          <p:nvPr/>
        </p:nvSpPr>
        <p:spPr>
          <a:xfrm>
            <a:off x="6676717" y="462902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SVC. PATIO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E07B16C0-ACE9-40F8-9559-031E58C06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61764"/>
              </p:ext>
            </p:extLst>
          </p:nvPr>
        </p:nvGraphicFramePr>
        <p:xfrm>
          <a:off x="799770" y="1321558"/>
          <a:ext cx="2073612" cy="1260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034"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 (sq. ft.)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88,620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Renovated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65,833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Demolition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59,143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" name="Rectangle 59">
            <a:extLst>
              <a:ext uri="{FF2B5EF4-FFF2-40B4-BE49-F238E27FC236}">
                <a16:creationId xmlns:a16="http://schemas.microsoft.com/office/drawing/2014/main" id="{EB57E42A-48CB-4AD0-A638-34E3471F4146}"/>
              </a:ext>
            </a:extLst>
          </p:cNvPr>
          <p:cNvSpPr/>
          <p:nvPr/>
        </p:nvSpPr>
        <p:spPr>
          <a:xfrm>
            <a:off x="2913176" y="1623013"/>
            <a:ext cx="274320" cy="274320"/>
          </a:xfrm>
          <a:prstGeom prst="rect">
            <a:avLst/>
          </a:prstGeom>
          <a:solidFill>
            <a:srgbClr val="F84E6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196F63-36FA-46D9-8726-35F405C8B82C}"/>
              </a:ext>
            </a:extLst>
          </p:cNvPr>
          <p:cNvSpPr/>
          <p:nvPr/>
        </p:nvSpPr>
        <p:spPr>
          <a:xfrm>
            <a:off x="2908107" y="1986745"/>
            <a:ext cx="274320" cy="274320"/>
          </a:xfrm>
          <a:prstGeom prst="rect">
            <a:avLst/>
          </a:prstGeom>
          <a:solidFill>
            <a:srgbClr val="5486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131715-A841-43ED-9FF9-74EBFB3393E9}"/>
              </a:ext>
            </a:extLst>
          </p:cNvPr>
          <p:cNvSpPr/>
          <p:nvPr/>
        </p:nvSpPr>
        <p:spPr>
          <a:xfrm>
            <a:off x="2908107" y="2340066"/>
            <a:ext cx="274320" cy="2743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00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generated with high confidence">
            <a:extLst>
              <a:ext uri="{FF2B5EF4-FFF2-40B4-BE49-F238E27FC236}">
                <a16:creationId xmlns:a16="http://schemas.microsoft.com/office/drawing/2014/main" id="{B4F9EFA3-49B1-4AB6-B909-9AF48689C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04"/>
          <a:stretch/>
        </p:blipFill>
        <p:spPr>
          <a:xfrm>
            <a:off x="-1524" y="1105305"/>
            <a:ext cx="12193524" cy="5748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83B24-AEFF-4838-802F-1A95A8872A6A}"/>
              </a:ext>
            </a:extLst>
          </p:cNvPr>
          <p:cNvSpPr txBox="1"/>
          <p:nvPr/>
        </p:nvSpPr>
        <p:spPr>
          <a:xfrm>
            <a:off x="714374" y="192998"/>
            <a:ext cx="78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3 Site Plan Adjacencies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5FAED-A64C-4CB3-9BA3-F3D973F8A16D}"/>
              </a:ext>
            </a:extLst>
          </p:cNvPr>
          <p:cNvSpPr txBox="1"/>
          <p:nvPr/>
        </p:nvSpPr>
        <p:spPr>
          <a:xfrm>
            <a:off x="8082441" y="4332580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C95F2-7643-4592-9B96-53C56C47854B}"/>
              </a:ext>
            </a:extLst>
          </p:cNvPr>
          <p:cNvSpPr txBox="1"/>
          <p:nvPr/>
        </p:nvSpPr>
        <p:spPr>
          <a:xfrm>
            <a:off x="4965700" y="2791367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6236A-BB56-4D5D-B0C8-6FA08941597F}"/>
              </a:ext>
            </a:extLst>
          </p:cNvPr>
          <p:cNvSpPr txBox="1"/>
          <p:nvPr/>
        </p:nvSpPr>
        <p:spPr>
          <a:xfrm>
            <a:off x="6076425" y="4313991"/>
            <a:ext cx="93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SPECIAL </a:t>
            </a:r>
          </a:p>
          <a:p>
            <a:pPr algn="ctr"/>
            <a:r>
              <a:rPr lang="en-US" sz="1600" dirty="0">
                <a:latin typeface="Arial Narrow" panose="020B0606020202030204" pitchFamily="34" charset="0"/>
              </a:rPr>
              <a:t>EDUC.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8C7A0-4897-4116-9F8B-B2CDD5EE8A29}"/>
              </a:ext>
            </a:extLst>
          </p:cNvPr>
          <p:cNvSpPr txBox="1"/>
          <p:nvPr/>
        </p:nvSpPr>
        <p:spPr>
          <a:xfrm>
            <a:off x="5264158" y="4115029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E4A0-6C00-4D43-84E7-37F5317C8F2D}"/>
              </a:ext>
            </a:extLst>
          </p:cNvPr>
          <p:cNvSpPr txBox="1"/>
          <p:nvPr/>
        </p:nvSpPr>
        <p:spPr>
          <a:xfrm>
            <a:off x="6904221" y="4091753"/>
            <a:ext cx="901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58470-B196-40F4-97FC-4760B29D8351}"/>
              </a:ext>
            </a:extLst>
          </p:cNvPr>
          <p:cNvSpPr txBox="1"/>
          <p:nvPr/>
        </p:nvSpPr>
        <p:spPr>
          <a:xfrm>
            <a:off x="4204389" y="4717897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1E6BC-6FB7-44D6-9458-F9F252F79EB7}"/>
              </a:ext>
            </a:extLst>
          </p:cNvPr>
          <p:cNvSpPr txBox="1"/>
          <p:nvPr/>
        </p:nvSpPr>
        <p:spPr>
          <a:xfrm>
            <a:off x="2692153" y="5066842"/>
            <a:ext cx="149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MULTIPURPOSE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4BF5-24F0-43E7-B03C-C0D86B708242}"/>
              </a:ext>
            </a:extLst>
          </p:cNvPr>
          <p:cNvSpPr txBox="1"/>
          <p:nvPr/>
        </p:nvSpPr>
        <p:spPr>
          <a:xfrm>
            <a:off x="8273638" y="3346714"/>
            <a:ext cx="1050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9C621-D744-481B-8C3B-D51C8EDBE00D}"/>
              </a:ext>
            </a:extLst>
          </p:cNvPr>
          <p:cNvSpPr txBox="1"/>
          <p:nvPr/>
        </p:nvSpPr>
        <p:spPr>
          <a:xfrm>
            <a:off x="8228274" y="556398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GYMNASIUM</a:t>
            </a: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3C62963-BAB4-460D-A5A3-8E9C7970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500776">
            <a:off x="773044" y="5691906"/>
            <a:ext cx="779875" cy="926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BEA829-7BEB-40B5-AD46-B01B45B13DD8}"/>
              </a:ext>
            </a:extLst>
          </p:cNvPr>
          <p:cNvSpPr txBox="1"/>
          <p:nvPr/>
        </p:nvSpPr>
        <p:spPr>
          <a:xfrm>
            <a:off x="4135677" y="6066601"/>
            <a:ext cx="1063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LISBON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2F7BA-F2E2-47DE-974B-17B2142A63A9}"/>
              </a:ext>
            </a:extLst>
          </p:cNvPr>
          <p:cNvSpPr txBox="1"/>
          <p:nvPr/>
        </p:nvSpPr>
        <p:spPr>
          <a:xfrm rot="4768262">
            <a:off x="783699" y="3945752"/>
            <a:ext cx="1722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28011-4CF6-43AA-9B90-6B8FBF0513CE}"/>
              </a:ext>
            </a:extLst>
          </p:cNvPr>
          <p:cNvSpPr txBox="1"/>
          <p:nvPr/>
        </p:nvSpPr>
        <p:spPr>
          <a:xfrm>
            <a:off x="6688426" y="3443413"/>
            <a:ext cx="1388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CAREER TECH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1E191-B19E-4FBB-83DB-6EE6BCC17408}"/>
              </a:ext>
            </a:extLst>
          </p:cNvPr>
          <p:cNvSpPr txBox="1"/>
          <p:nvPr/>
        </p:nvSpPr>
        <p:spPr>
          <a:xfrm>
            <a:off x="6884795" y="3183788"/>
            <a:ext cx="996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SUPPORT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B4FB4E-7D8C-4241-BE8D-050D8CD7B580}"/>
              </a:ext>
            </a:extLst>
          </p:cNvPr>
          <p:cNvCxnSpPr>
            <a:cxnSpLocks/>
          </p:cNvCxnSpPr>
          <p:nvPr/>
        </p:nvCxnSpPr>
        <p:spPr>
          <a:xfrm>
            <a:off x="4483100" y="3900444"/>
            <a:ext cx="4841531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09F0A5-4B5A-4FB6-9B7A-4425C7D55DCA}"/>
              </a:ext>
            </a:extLst>
          </p:cNvPr>
          <p:cNvCxnSpPr>
            <a:cxnSpLocks/>
          </p:cNvCxnSpPr>
          <p:nvPr/>
        </p:nvCxnSpPr>
        <p:spPr>
          <a:xfrm flipV="1">
            <a:off x="8801620" y="3685268"/>
            <a:ext cx="0" cy="171843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9939-C202-49E3-95FB-AEB7D647799C}"/>
              </a:ext>
            </a:extLst>
          </p:cNvPr>
          <p:cNvSpPr txBox="1"/>
          <p:nvPr/>
        </p:nvSpPr>
        <p:spPr>
          <a:xfrm>
            <a:off x="3146885" y="5585362"/>
            <a:ext cx="11841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 Narrow" panose="020B0606020202030204" pitchFamily="34" charset="0"/>
              </a:rPr>
              <a:t>COVERED OUTDOOR COURTYARD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817F64-2530-4724-ACDD-8DEC9E0F2DC2}"/>
              </a:ext>
            </a:extLst>
          </p:cNvPr>
          <p:cNvCxnSpPr>
            <a:cxnSpLocks/>
          </p:cNvCxnSpPr>
          <p:nvPr/>
        </p:nvCxnSpPr>
        <p:spPr>
          <a:xfrm flipV="1">
            <a:off x="4032738" y="5109153"/>
            <a:ext cx="196362" cy="624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lose up of a map&#10;&#10;Description generated with high confidence">
            <a:extLst>
              <a:ext uri="{FF2B5EF4-FFF2-40B4-BE49-F238E27FC236}">
                <a16:creationId xmlns:a16="http://schemas.microsoft.com/office/drawing/2014/main" id="{3EA59B18-3FB9-46C7-82AC-6E4039E65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5" t="12036" r="40812" b="77232"/>
          <a:stretch/>
        </p:blipFill>
        <p:spPr>
          <a:xfrm rot="16200000">
            <a:off x="3110369" y="3938331"/>
            <a:ext cx="617220" cy="9346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8061641-2B4D-4F07-9A45-88E8F8EE1D5A}"/>
              </a:ext>
            </a:extLst>
          </p:cNvPr>
          <p:cNvSpPr txBox="1"/>
          <p:nvPr/>
        </p:nvSpPr>
        <p:spPr>
          <a:xfrm>
            <a:off x="4441919" y="556428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SVC. PATIO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AB7DF2-62F8-494A-9F60-5972EC48432F}"/>
              </a:ext>
            </a:extLst>
          </p:cNvPr>
          <p:cNvSpPr txBox="1"/>
          <p:nvPr/>
        </p:nvSpPr>
        <p:spPr>
          <a:xfrm>
            <a:off x="8258857" y="2195096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FIRE LANE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0D4BB7-4E60-4A1A-B875-861EF46868F3}"/>
              </a:ext>
            </a:extLst>
          </p:cNvPr>
          <p:cNvSpPr txBox="1"/>
          <p:nvPr/>
        </p:nvSpPr>
        <p:spPr>
          <a:xfrm rot="5400000">
            <a:off x="9526618" y="4177226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FIRE LANE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35DA4-4A71-4B99-B418-11586D27A37E}"/>
              </a:ext>
            </a:extLst>
          </p:cNvPr>
          <p:cNvSpPr txBox="1"/>
          <p:nvPr/>
        </p:nvSpPr>
        <p:spPr>
          <a:xfrm>
            <a:off x="6280150" y="6001602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PARENT PARKING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3ACEEE-1641-4D0F-A496-83ADE145D8CF}"/>
              </a:ext>
            </a:extLst>
          </p:cNvPr>
          <p:cNvSpPr txBox="1"/>
          <p:nvPr/>
        </p:nvSpPr>
        <p:spPr>
          <a:xfrm>
            <a:off x="2770159" y="2862272"/>
            <a:ext cx="11641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 Narrow" panose="020B0606020202030204" pitchFamily="34" charset="0"/>
              </a:rPr>
              <a:t>FACULTY PARKING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1BC40D-DA6D-4216-A180-3BF4751B7F4C}"/>
              </a:ext>
            </a:extLst>
          </p:cNvPr>
          <p:cNvSpPr txBox="1"/>
          <p:nvPr/>
        </p:nvSpPr>
        <p:spPr>
          <a:xfrm>
            <a:off x="8261374" y="1169880"/>
            <a:ext cx="165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EXISTING FOOTBALL FIELD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A9E51C-38CE-4E0D-9EE5-511D7C775EB9}"/>
              </a:ext>
            </a:extLst>
          </p:cNvPr>
          <p:cNvCxnSpPr>
            <a:cxnSpLocks/>
          </p:cNvCxnSpPr>
          <p:nvPr/>
        </p:nvCxnSpPr>
        <p:spPr>
          <a:xfrm>
            <a:off x="2657475" y="3831431"/>
            <a:ext cx="13752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32D173-6468-468F-A5BF-75D8DAD7CE3A}"/>
              </a:ext>
            </a:extLst>
          </p:cNvPr>
          <p:cNvCxnSpPr>
            <a:cxnSpLocks/>
          </p:cNvCxnSpPr>
          <p:nvPr/>
        </p:nvCxnSpPr>
        <p:spPr>
          <a:xfrm flipV="1">
            <a:off x="4167188" y="2497932"/>
            <a:ext cx="0" cy="120297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7F09CEE-5A34-4E83-A976-1948B0750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46093-F8EE-4889-9E6E-9014F253E8DF}"/>
              </a:ext>
            </a:extLst>
          </p:cNvPr>
          <p:cNvSpPr txBox="1"/>
          <p:nvPr/>
        </p:nvSpPr>
        <p:spPr>
          <a:xfrm rot="19932593">
            <a:off x="7934326" y="3596220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LISBON ST.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2A58BDA8-F921-4388-B5A1-1A7F110EB955}"/>
              </a:ext>
            </a:extLst>
          </p:cNvPr>
          <p:cNvSpPr/>
          <p:nvPr/>
        </p:nvSpPr>
        <p:spPr>
          <a:xfrm>
            <a:off x="7929524" y="2641600"/>
            <a:ext cx="2082800" cy="495300"/>
          </a:xfrm>
          <a:prstGeom prst="wedgeRectCallout">
            <a:avLst>
              <a:gd name="adj1" fmla="val -154669"/>
              <a:gd name="adj2" fmla="val -120938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 BUILDING ENTRY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4782A5BA-54CD-4E09-A30D-97AB06ED835D}"/>
              </a:ext>
            </a:extLst>
          </p:cNvPr>
          <p:cNvSpPr/>
          <p:nvPr/>
        </p:nvSpPr>
        <p:spPr>
          <a:xfrm>
            <a:off x="317500" y="457201"/>
            <a:ext cx="1866900" cy="901700"/>
          </a:xfrm>
          <a:prstGeom prst="wedgeRectCallout">
            <a:avLst>
              <a:gd name="adj1" fmla="val 100139"/>
              <a:gd name="adj2" fmla="val 18449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SECONDARY BUILDING ENTRY (FACULTY)</a:t>
            </a:r>
          </a:p>
        </p:txBody>
      </p:sp>
    </p:spTree>
    <p:extLst>
      <p:ext uri="{BB962C8B-B14F-4D97-AF65-F5344CB8AC3E}">
        <p14:creationId xmlns:p14="http://schemas.microsoft.com/office/powerpoint/2010/main" val="704641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ircuit board&#10;&#10;Description generated with high confidence">
            <a:extLst>
              <a:ext uri="{FF2B5EF4-FFF2-40B4-BE49-F238E27FC236}">
                <a16:creationId xmlns:a16="http://schemas.microsoft.com/office/drawing/2014/main" id="{E73B7A31-9BF9-4369-A885-DA32C005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7617" r="16877" b="30752"/>
          <a:stretch/>
        </p:blipFill>
        <p:spPr>
          <a:xfrm>
            <a:off x="3442511" y="963813"/>
            <a:ext cx="8749489" cy="515651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6A57212-677D-43D7-824D-1AFA3515BCFD}"/>
              </a:ext>
            </a:extLst>
          </p:cNvPr>
          <p:cNvSpPr/>
          <p:nvPr/>
        </p:nvSpPr>
        <p:spPr>
          <a:xfrm>
            <a:off x="6621780" y="1470660"/>
            <a:ext cx="5052060" cy="3817620"/>
          </a:xfrm>
          <a:custGeom>
            <a:avLst/>
            <a:gdLst>
              <a:gd name="connsiteX0" fmla="*/ 5044440 w 5052060"/>
              <a:gd name="connsiteY0" fmla="*/ 899160 h 3817620"/>
              <a:gd name="connsiteX1" fmla="*/ 5044440 w 5052060"/>
              <a:gd name="connsiteY1" fmla="*/ 1485900 h 3817620"/>
              <a:gd name="connsiteX2" fmla="*/ 4937760 w 5052060"/>
              <a:gd name="connsiteY2" fmla="*/ 1485900 h 3817620"/>
              <a:gd name="connsiteX3" fmla="*/ 4937760 w 5052060"/>
              <a:gd name="connsiteY3" fmla="*/ 2705100 h 3817620"/>
              <a:gd name="connsiteX4" fmla="*/ 4747260 w 5052060"/>
              <a:gd name="connsiteY4" fmla="*/ 2705100 h 3817620"/>
              <a:gd name="connsiteX5" fmla="*/ 4747260 w 5052060"/>
              <a:gd name="connsiteY5" fmla="*/ 2834640 h 3817620"/>
              <a:gd name="connsiteX6" fmla="*/ 5052060 w 5052060"/>
              <a:gd name="connsiteY6" fmla="*/ 2834640 h 3817620"/>
              <a:gd name="connsiteX7" fmla="*/ 5052060 w 5052060"/>
              <a:gd name="connsiteY7" fmla="*/ 3787140 h 3817620"/>
              <a:gd name="connsiteX8" fmla="*/ 5052060 w 5052060"/>
              <a:gd name="connsiteY8" fmla="*/ 3817620 h 3817620"/>
              <a:gd name="connsiteX9" fmla="*/ 3756660 w 5052060"/>
              <a:gd name="connsiteY9" fmla="*/ 3817620 h 3817620"/>
              <a:gd name="connsiteX10" fmla="*/ 3649980 w 5052060"/>
              <a:gd name="connsiteY10" fmla="*/ 3558540 h 3817620"/>
              <a:gd name="connsiteX11" fmla="*/ 3604260 w 5052060"/>
              <a:gd name="connsiteY11" fmla="*/ 3345180 h 3817620"/>
              <a:gd name="connsiteX12" fmla="*/ 3558540 w 5052060"/>
              <a:gd name="connsiteY12" fmla="*/ 3169920 h 3817620"/>
              <a:gd name="connsiteX13" fmla="*/ 3573780 w 5052060"/>
              <a:gd name="connsiteY13" fmla="*/ 2842260 h 3817620"/>
              <a:gd name="connsiteX14" fmla="*/ 3840480 w 5052060"/>
              <a:gd name="connsiteY14" fmla="*/ 2842260 h 3817620"/>
              <a:gd name="connsiteX15" fmla="*/ 3840480 w 5052060"/>
              <a:gd name="connsiteY15" fmla="*/ 2689860 h 3817620"/>
              <a:gd name="connsiteX16" fmla="*/ 3642360 w 5052060"/>
              <a:gd name="connsiteY16" fmla="*/ 2689860 h 3817620"/>
              <a:gd name="connsiteX17" fmla="*/ 3642360 w 5052060"/>
              <a:gd name="connsiteY17" fmla="*/ 1584960 h 3817620"/>
              <a:gd name="connsiteX18" fmla="*/ 3352800 w 5052060"/>
              <a:gd name="connsiteY18" fmla="*/ 1584960 h 3817620"/>
              <a:gd name="connsiteX19" fmla="*/ 3352800 w 5052060"/>
              <a:gd name="connsiteY19" fmla="*/ 2247900 h 3817620"/>
              <a:gd name="connsiteX20" fmla="*/ 1760220 w 5052060"/>
              <a:gd name="connsiteY20" fmla="*/ 2247900 h 3817620"/>
              <a:gd name="connsiteX21" fmla="*/ 1760220 w 5052060"/>
              <a:gd name="connsiteY21" fmla="*/ 2407920 h 3817620"/>
              <a:gd name="connsiteX22" fmla="*/ 723900 w 5052060"/>
              <a:gd name="connsiteY22" fmla="*/ 2407920 h 3817620"/>
              <a:gd name="connsiteX23" fmla="*/ 723900 w 5052060"/>
              <a:gd name="connsiteY23" fmla="*/ 3116580 h 3817620"/>
              <a:gd name="connsiteX24" fmla="*/ 152400 w 5052060"/>
              <a:gd name="connsiteY24" fmla="*/ 3116580 h 3817620"/>
              <a:gd name="connsiteX25" fmla="*/ 152400 w 5052060"/>
              <a:gd name="connsiteY25" fmla="*/ 1493520 h 3817620"/>
              <a:gd name="connsiteX26" fmla="*/ 251460 w 5052060"/>
              <a:gd name="connsiteY26" fmla="*/ 1493520 h 3817620"/>
              <a:gd name="connsiteX27" fmla="*/ 251460 w 5052060"/>
              <a:gd name="connsiteY27" fmla="*/ 1264920 h 3817620"/>
              <a:gd name="connsiteX28" fmla="*/ 0 w 5052060"/>
              <a:gd name="connsiteY28" fmla="*/ 1264920 h 3817620"/>
              <a:gd name="connsiteX29" fmla="*/ 0 w 5052060"/>
              <a:gd name="connsiteY29" fmla="*/ 480060 h 3817620"/>
              <a:gd name="connsiteX30" fmla="*/ 60960 w 5052060"/>
              <a:gd name="connsiteY30" fmla="*/ 480060 h 3817620"/>
              <a:gd name="connsiteX31" fmla="*/ 60960 w 5052060"/>
              <a:gd name="connsiteY31" fmla="*/ 426720 h 3817620"/>
              <a:gd name="connsiteX32" fmla="*/ 251460 w 5052060"/>
              <a:gd name="connsiteY32" fmla="*/ 426720 h 3817620"/>
              <a:gd name="connsiteX33" fmla="*/ 251460 w 5052060"/>
              <a:gd name="connsiteY33" fmla="*/ 373380 h 3817620"/>
              <a:gd name="connsiteX34" fmla="*/ 571500 w 5052060"/>
              <a:gd name="connsiteY34" fmla="*/ 373380 h 3817620"/>
              <a:gd name="connsiteX35" fmla="*/ 571500 w 5052060"/>
              <a:gd name="connsiteY35" fmla="*/ 0 h 3817620"/>
              <a:gd name="connsiteX36" fmla="*/ 1158240 w 5052060"/>
              <a:gd name="connsiteY36" fmla="*/ 0 h 3817620"/>
              <a:gd name="connsiteX37" fmla="*/ 1158240 w 5052060"/>
              <a:gd name="connsiteY37" fmla="*/ 411480 h 3817620"/>
              <a:gd name="connsiteX38" fmla="*/ 1325880 w 5052060"/>
              <a:gd name="connsiteY38" fmla="*/ 342900 h 3817620"/>
              <a:gd name="connsiteX39" fmla="*/ 1417320 w 5052060"/>
              <a:gd name="connsiteY39" fmla="*/ 358140 h 3817620"/>
              <a:gd name="connsiteX40" fmla="*/ 1417320 w 5052060"/>
              <a:gd name="connsiteY40" fmla="*/ 175260 h 3817620"/>
              <a:gd name="connsiteX41" fmla="*/ 1478280 w 5052060"/>
              <a:gd name="connsiteY41" fmla="*/ 175260 h 3817620"/>
              <a:gd name="connsiteX42" fmla="*/ 1478280 w 5052060"/>
              <a:gd name="connsiteY42" fmla="*/ 68580 h 3817620"/>
              <a:gd name="connsiteX43" fmla="*/ 1478280 w 5052060"/>
              <a:gd name="connsiteY43" fmla="*/ 38100 h 3817620"/>
              <a:gd name="connsiteX44" fmla="*/ 2042160 w 5052060"/>
              <a:gd name="connsiteY44" fmla="*/ 38100 h 3817620"/>
              <a:gd name="connsiteX45" fmla="*/ 2042160 w 5052060"/>
              <a:gd name="connsiteY45" fmla="*/ 175260 h 3817620"/>
              <a:gd name="connsiteX46" fmla="*/ 2110740 w 5052060"/>
              <a:gd name="connsiteY46" fmla="*/ 175260 h 3817620"/>
              <a:gd name="connsiteX47" fmla="*/ 2110740 w 5052060"/>
              <a:gd name="connsiteY47" fmla="*/ 1333500 h 3817620"/>
              <a:gd name="connsiteX48" fmla="*/ 2057400 w 5052060"/>
              <a:gd name="connsiteY48" fmla="*/ 1333500 h 3817620"/>
              <a:gd name="connsiteX49" fmla="*/ 2057400 w 5052060"/>
              <a:gd name="connsiteY49" fmla="*/ 1470660 h 3817620"/>
              <a:gd name="connsiteX50" fmla="*/ 1805940 w 5052060"/>
              <a:gd name="connsiteY50" fmla="*/ 1470660 h 3817620"/>
              <a:gd name="connsiteX51" fmla="*/ 1821180 w 5052060"/>
              <a:gd name="connsiteY51" fmla="*/ 1485900 h 3817620"/>
              <a:gd name="connsiteX52" fmla="*/ 2476500 w 5052060"/>
              <a:gd name="connsiteY52" fmla="*/ 1485900 h 3817620"/>
              <a:gd name="connsiteX53" fmla="*/ 2476500 w 5052060"/>
              <a:gd name="connsiteY53" fmla="*/ 891540 h 3817620"/>
              <a:gd name="connsiteX54" fmla="*/ 2453640 w 5052060"/>
              <a:gd name="connsiteY54" fmla="*/ 868680 h 3817620"/>
              <a:gd name="connsiteX55" fmla="*/ 3360420 w 5052060"/>
              <a:gd name="connsiteY55" fmla="*/ 868680 h 3817620"/>
              <a:gd name="connsiteX56" fmla="*/ 3360420 w 5052060"/>
              <a:gd name="connsiteY56" fmla="*/ 1485900 h 3817620"/>
              <a:gd name="connsiteX57" fmla="*/ 3627120 w 5052060"/>
              <a:gd name="connsiteY57" fmla="*/ 1485900 h 3817620"/>
              <a:gd name="connsiteX58" fmla="*/ 3627120 w 5052060"/>
              <a:gd name="connsiteY58" fmla="*/ 899160 h 3817620"/>
              <a:gd name="connsiteX59" fmla="*/ 5044440 w 5052060"/>
              <a:gd name="connsiteY59" fmla="*/ 89916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52060" h="3817620">
                <a:moveTo>
                  <a:pt x="5044440" y="899160"/>
                </a:moveTo>
                <a:lnTo>
                  <a:pt x="5044440" y="1485900"/>
                </a:lnTo>
                <a:lnTo>
                  <a:pt x="4937760" y="1485900"/>
                </a:lnTo>
                <a:lnTo>
                  <a:pt x="4937760" y="2705100"/>
                </a:lnTo>
                <a:lnTo>
                  <a:pt x="4747260" y="2705100"/>
                </a:lnTo>
                <a:lnTo>
                  <a:pt x="4747260" y="2834640"/>
                </a:lnTo>
                <a:lnTo>
                  <a:pt x="5052060" y="2834640"/>
                </a:lnTo>
                <a:lnTo>
                  <a:pt x="5052060" y="3787140"/>
                </a:lnTo>
                <a:lnTo>
                  <a:pt x="5052060" y="3817620"/>
                </a:lnTo>
                <a:lnTo>
                  <a:pt x="3756660" y="3817620"/>
                </a:lnTo>
                <a:lnTo>
                  <a:pt x="3649980" y="3558540"/>
                </a:lnTo>
                <a:lnTo>
                  <a:pt x="3604260" y="3345180"/>
                </a:lnTo>
                <a:lnTo>
                  <a:pt x="3558540" y="3169920"/>
                </a:lnTo>
                <a:lnTo>
                  <a:pt x="3573780" y="2842260"/>
                </a:lnTo>
                <a:lnTo>
                  <a:pt x="3840480" y="2842260"/>
                </a:lnTo>
                <a:lnTo>
                  <a:pt x="3840480" y="2689860"/>
                </a:lnTo>
                <a:lnTo>
                  <a:pt x="3642360" y="2689860"/>
                </a:lnTo>
                <a:lnTo>
                  <a:pt x="3642360" y="1584960"/>
                </a:lnTo>
                <a:lnTo>
                  <a:pt x="3352800" y="1584960"/>
                </a:lnTo>
                <a:lnTo>
                  <a:pt x="3352800" y="2247900"/>
                </a:lnTo>
                <a:lnTo>
                  <a:pt x="1760220" y="2247900"/>
                </a:lnTo>
                <a:lnTo>
                  <a:pt x="1760220" y="2407920"/>
                </a:lnTo>
                <a:lnTo>
                  <a:pt x="723900" y="2407920"/>
                </a:lnTo>
                <a:lnTo>
                  <a:pt x="723900" y="3116580"/>
                </a:lnTo>
                <a:lnTo>
                  <a:pt x="152400" y="3116580"/>
                </a:lnTo>
                <a:lnTo>
                  <a:pt x="152400" y="1493520"/>
                </a:lnTo>
                <a:lnTo>
                  <a:pt x="251460" y="1493520"/>
                </a:lnTo>
                <a:lnTo>
                  <a:pt x="251460" y="1264920"/>
                </a:lnTo>
                <a:lnTo>
                  <a:pt x="0" y="1264920"/>
                </a:lnTo>
                <a:lnTo>
                  <a:pt x="0" y="480060"/>
                </a:lnTo>
                <a:lnTo>
                  <a:pt x="60960" y="480060"/>
                </a:lnTo>
                <a:lnTo>
                  <a:pt x="60960" y="426720"/>
                </a:lnTo>
                <a:lnTo>
                  <a:pt x="251460" y="426720"/>
                </a:lnTo>
                <a:lnTo>
                  <a:pt x="251460" y="373380"/>
                </a:lnTo>
                <a:lnTo>
                  <a:pt x="571500" y="373380"/>
                </a:lnTo>
                <a:lnTo>
                  <a:pt x="571500" y="0"/>
                </a:lnTo>
                <a:lnTo>
                  <a:pt x="1158240" y="0"/>
                </a:lnTo>
                <a:lnTo>
                  <a:pt x="1158240" y="411480"/>
                </a:lnTo>
                <a:lnTo>
                  <a:pt x="1325880" y="342900"/>
                </a:lnTo>
                <a:lnTo>
                  <a:pt x="1417320" y="358140"/>
                </a:lnTo>
                <a:lnTo>
                  <a:pt x="1417320" y="175260"/>
                </a:lnTo>
                <a:lnTo>
                  <a:pt x="1478280" y="175260"/>
                </a:lnTo>
                <a:lnTo>
                  <a:pt x="1478280" y="68580"/>
                </a:lnTo>
                <a:lnTo>
                  <a:pt x="1478280" y="38100"/>
                </a:lnTo>
                <a:lnTo>
                  <a:pt x="2042160" y="38100"/>
                </a:lnTo>
                <a:lnTo>
                  <a:pt x="2042160" y="175260"/>
                </a:lnTo>
                <a:lnTo>
                  <a:pt x="2110740" y="175260"/>
                </a:lnTo>
                <a:lnTo>
                  <a:pt x="2110740" y="1333500"/>
                </a:lnTo>
                <a:lnTo>
                  <a:pt x="2057400" y="1333500"/>
                </a:lnTo>
                <a:lnTo>
                  <a:pt x="2057400" y="1470660"/>
                </a:lnTo>
                <a:lnTo>
                  <a:pt x="1805940" y="1470660"/>
                </a:lnTo>
                <a:lnTo>
                  <a:pt x="1821180" y="1485900"/>
                </a:lnTo>
                <a:lnTo>
                  <a:pt x="2476500" y="1485900"/>
                </a:lnTo>
                <a:lnTo>
                  <a:pt x="2476500" y="891540"/>
                </a:lnTo>
                <a:lnTo>
                  <a:pt x="2453640" y="868680"/>
                </a:lnTo>
                <a:lnTo>
                  <a:pt x="3360420" y="868680"/>
                </a:lnTo>
                <a:lnTo>
                  <a:pt x="3360420" y="1485900"/>
                </a:lnTo>
                <a:lnTo>
                  <a:pt x="3627120" y="1485900"/>
                </a:lnTo>
                <a:lnTo>
                  <a:pt x="3627120" y="899160"/>
                </a:lnTo>
                <a:lnTo>
                  <a:pt x="5044440" y="89916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02A4F9-2C83-4782-83B6-EA024925ADAD}"/>
              </a:ext>
            </a:extLst>
          </p:cNvPr>
          <p:cNvSpPr/>
          <p:nvPr/>
        </p:nvSpPr>
        <p:spPr>
          <a:xfrm>
            <a:off x="5192827" y="3947160"/>
            <a:ext cx="1101293" cy="6895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9195F-FD06-414D-B2B3-C6BD0B911C65}"/>
              </a:ext>
            </a:extLst>
          </p:cNvPr>
          <p:cNvSpPr txBox="1"/>
          <p:nvPr/>
        </p:nvSpPr>
        <p:spPr>
          <a:xfrm>
            <a:off x="714374" y="192998"/>
            <a:ext cx="717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3 Phasing Plan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B3BED-62AA-48D4-B367-1C11B7FECA05}"/>
              </a:ext>
            </a:extLst>
          </p:cNvPr>
          <p:cNvSpPr/>
          <p:nvPr/>
        </p:nvSpPr>
        <p:spPr>
          <a:xfrm>
            <a:off x="9069929" y="3109502"/>
            <a:ext cx="379978" cy="4909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FFA00-8161-44F3-B232-367EEF0361A0}"/>
              </a:ext>
            </a:extLst>
          </p:cNvPr>
          <p:cNvSpPr/>
          <p:nvPr/>
        </p:nvSpPr>
        <p:spPr>
          <a:xfrm>
            <a:off x="9752350" y="5045940"/>
            <a:ext cx="218382" cy="187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5CF92-AF97-4770-A278-CE1A61746D03}"/>
              </a:ext>
            </a:extLst>
          </p:cNvPr>
          <p:cNvSpPr/>
          <p:nvPr/>
        </p:nvSpPr>
        <p:spPr>
          <a:xfrm>
            <a:off x="9767763" y="3792844"/>
            <a:ext cx="424988" cy="11792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B4CFF-7DA9-459B-9E01-7BC8FCA975C1}"/>
              </a:ext>
            </a:extLst>
          </p:cNvPr>
          <p:cNvSpPr/>
          <p:nvPr/>
        </p:nvSpPr>
        <p:spPr>
          <a:xfrm>
            <a:off x="9515091" y="3089187"/>
            <a:ext cx="467244" cy="36749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4BF586-C804-4849-A4D1-CC0E2BB0732B}"/>
              </a:ext>
            </a:extLst>
          </p:cNvPr>
          <p:cNvSpPr/>
          <p:nvPr/>
        </p:nvSpPr>
        <p:spPr>
          <a:xfrm>
            <a:off x="4773231" y="1758256"/>
            <a:ext cx="1883710" cy="1920287"/>
          </a:xfrm>
          <a:custGeom>
            <a:avLst/>
            <a:gdLst>
              <a:gd name="connsiteX0" fmla="*/ 1952625 w 1962150"/>
              <a:gd name="connsiteY0" fmla="*/ 0 h 2000250"/>
              <a:gd name="connsiteX1" fmla="*/ 400050 w 1962150"/>
              <a:gd name="connsiteY1" fmla="*/ 0 h 2000250"/>
              <a:gd name="connsiteX2" fmla="*/ 400050 w 1962150"/>
              <a:gd name="connsiteY2" fmla="*/ 266700 h 2000250"/>
              <a:gd name="connsiteX3" fmla="*/ 209550 w 1962150"/>
              <a:gd name="connsiteY3" fmla="*/ 266700 h 2000250"/>
              <a:gd name="connsiteX4" fmla="*/ 209550 w 1962150"/>
              <a:gd name="connsiteY4" fmla="*/ 419100 h 2000250"/>
              <a:gd name="connsiteX5" fmla="*/ 0 w 1962150"/>
              <a:gd name="connsiteY5" fmla="*/ 419100 h 2000250"/>
              <a:gd name="connsiteX6" fmla="*/ 0 w 1962150"/>
              <a:gd name="connsiteY6" fmla="*/ 1266825 h 2000250"/>
              <a:gd name="connsiteX7" fmla="*/ 200025 w 1962150"/>
              <a:gd name="connsiteY7" fmla="*/ 1266825 h 2000250"/>
              <a:gd name="connsiteX8" fmla="*/ 200025 w 1962150"/>
              <a:gd name="connsiteY8" fmla="*/ 1428750 h 2000250"/>
              <a:gd name="connsiteX9" fmla="*/ 400050 w 1962150"/>
              <a:gd name="connsiteY9" fmla="*/ 1428750 h 2000250"/>
              <a:gd name="connsiteX10" fmla="*/ 400050 w 1962150"/>
              <a:gd name="connsiteY10" fmla="*/ 1666875 h 2000250"/>
              <a:gd name="connsiteX11" fmla="*/ 542925 w 1962150"/>
              <a:gd name="connsiteY11" fmla="*/ 1666875 h 2000250"/>
              <a:gd name="connsiteX12" fmla="*/ 542925 w 1962150"/>
              <a:gd name="connsiteY12" fmla="*/ 2000250 h 2000250"/>
              <a:gd name="connsiteX13" fmla="*/ 1066800 w 1962150"/>
              <a:gd name="connsiteY13" fmla="*/ 2000250 h 2000250"/>
              <a:gd name="connsiteX14" fmla="*/ 1066800 w 1962150"/>
              <a:gd name="connsiteY14" fmla="*/ 1666875 h 2000250"/>
              <a:gd name="connsiteX15" fmla="*/ 1952625 w 1962150"/>
              <a:gd name="connsiteY15" fmla="*/ 1666875 h 2000250"/>
              <a:gd name="connsiteX16" fmla="*/ 1952625 w 1962150"/>
              <a:gd name="connsiteY16" fmla="*/ 1038225 h 2000250"/>
              <a:gd name="connsiteX17" fmla="*/ 428625 w 1962150"/>
              <a:gd name="connsiteY17" fmla="*/ 1038225 h 2000250"/>
              <a:gd name="connsiteX18" fmla="*/ 428625 w 1962150"/>
              <a:gd name="connsiteY18" fmla="*/ 647700 h 2000250"/>
              <a:gd name="connsiteX19" fmla="*/ 1962150 w 1962150"/>
              <a:gd name="connsiteY19" fmla="*/ 647700 h 2000250"/>
              <a:gd name="connsiteX20" fmla="*/ 1952625 w 1962150"/>
              <a:gd name="connsiteY20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2150" h="2000250">
                <a:moveTo>
                  <a:pt x="1952625" y="0"/>
                </a:moveTo>
                <a:lnTo>
                  <a:pt x="400050" y="0"/>
                </a:lnTo>
                <a:lnTo>
                  <a:pt x="400050" y="266700"/>
                </a:lnTo>
                <a:lnTo>
                  <a:pt x="209550" y="266700"/>
                </a:lnTo>
                <a:lnTo>
                  <a:pt x="209550" y="419100"/>
                </a:lnTo>
                <a:lnTo>
                  <a:pt x="0" y="419100"/>
                </a:lnTo>
                <a:lnTo>
                  <a:pt x="0" y="1266825"/>
                </a:lnTo>
                <a:lnTo>
                  <a:pt x="200025" y="1266825"/>
                </a:lnTo>
                <a:lnTo>
                  <a:pt x="200025" y="1428750"/>
                </a:lnTo>
                <a:lnTo>
                  <a:pt x="400050" y="1428750"/>
                </a:lnTo>
                <a:lnTo>
                  <a:pt x="400050" y="1666875"/>
                </a:lnTo>
                <a:lnTo>
                  <a:pt x="542925" y="1666875"/>
                </a:lnTo>
                <a:lnTo>
                  <a:pt x="542925" y="2000250"/>
                </a:lnTo>
                <a:lnTo>
                  <a:pt x="1066800" y="2000250"/>
                </a:lnTo>
                <a:lnTo>
                  <a:pt x="1066800" y="1666875"/>
                </a:lnTo>
                <a:lnTo>
                  <a:pt x="1952625" y="1666875"/>
                </a:lnTo>
                <a:lnTo>
                  <a:pt x="1952625" y="1038225"/>
                </a:lnTo>
                <a:lnTo>
                  <a:pt x="428625" y="1038225"/>
                </a:lnTo>
                <a:lnTo>
                  <a:pt x="428625" y="647700"/>
                </a:lnTo>
                <a:lnTo>
                  <a:pt x="1962150" y="647700"/>
                </a:lnTo>
                <a:lnTo>
                  <a:pt x="19526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7E7C3-918C-4563-A3AD-761B4D9BF249}"/>
              </a:ext>
            </a:extLst>
          </p:cNvPr>
          <p:cNvSpPr txBox="1"/>
          <p:nvPr/>
        </p:nvSpPr>
        <p:spPr>
          <a:xfrm>
            <a:off x="5185207" y="4178330"/>
            <a:ext cx="9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GYMNASIUM / MULITPURPOSE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071DF-65B4-416D-A8C6-53A0E382A229}"/>
              </a:ext>
            </a:extLst>
          </p:cNvPr>
          <p:cNvSpPr txBox="1"/>
          <p:nvPr/>
        </p:nvSpPr>
        <p:spPr>
          <a:xfrm>
            <a:off x="7134103" y="3234097"/>
            <a:ext cx="11352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5F0F1-A262-47A4-B62A-DC738E75A82D}"/>
              </a:ext>
            </a:extLst>
          </p:cNvPr>
          <p:cNvSpPr txBox="1"/>
          <p:nvPr/>
        </p:nvSpPr>
        <p:spPr>
          <a:xfrm>
            <a:off x="6566490" y="2061908"/>
            <a:ext cx="113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</a:t>
            </a:r>
          </a:p>
          <a:p>
            <a:pPr algn="ctr"/>
            <a:r>
              <a:rPr lang="en-US" sz="900" dirty="0"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AA22C-D1CF-4524-B2FD-588BD99B7D5F}"/>
              </a:ext>
            </a:extLst>
          </p:cNvPr>
          <p:cNvSpPr txBox="1"/>
          <p:nvPr/>
        </p:nvSpPr>
        <p:spPr>
          <a:xfrm>
            <a:off x="9104923" y="3234097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LIBRARY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D4E78-14B5-4B77-AB47-891C90D75E9C}"/>
              </a:ext>
            </a:extLst>
          </p:cNvPr>
          <p:cNvSpPr txBox="1"/>
          <p:nvPr/>
        </p:nvSpPr>
        <p:spPr>
          <a:xfrm>
            <a:off x="7960622" y="2045945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ES ACADEMICS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70FF5-8531-48E6-8F58-068F609A3350}"/>
              </a:ext>
            </a:extLst>
          </p:cNvPr>
          <p:cNvSpPr txBox="1"/>
          <p:nvPr/>
        </p:nvSpPr>
        <p:spPr>
          <a:xfrm>
            <a:off x="9026681" y="2477226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CAREER TECHNOLOGY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5B0EF2-383E-44E7-8460-A003CFE3463B}"/>
              </a:ext>
            </a:extLst>
          </p:cNvPr>
          <p:cNvSpPr txBox="1"/>
          <p:nvPr/>
        </p:nvSpPr>
        <p:spPr>
          <a:xfrm>
            <a:off x="6587441" y="3857798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CAFETERIA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7186E7-55C2-413C-9C19-0C64C45B218A}"/>
              </a:ext>
            </a:extLst>
          </p:cNvPr>
          <p:cNvSpPr txBox="1"/>
          <p:nvPr/>
        </p:nvSpPr>
        <p:spPr>
          <a:xfrm>
            <a:off x="10521455" y="4636724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GYMNASIUM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934F4E-D2B5-4AE2-929C-4B5810F01EB0}"/>
              </a:ext>
            </a:extLst>
          </p:cNvPr>
          <p:cNvSpPr txBox="1"/>
          <p:nvPr/>
        </p:nvSpPr>
        <p:spPr>
          <a:xfrm>
            <a:off x="10488491" y="2581694"/>
            <a:ext cx="8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MS ACADEMICS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60374C-2A21-4A41-A772-A90588D3FCD1}"/>
              </a:ext>
            </a:extLst>
          </p:cNvPr>
          <p:cNvSpPr txBox="1"/>
          <p:nvPr/>
        </p:nvSpPr>
        <p:spPr>
          <a:xfrm>
            <a:off x="10511560" y="3654426"/>
            <a:ext cx="897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FINE ARTS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0E2114-46FD-42E2-937A-5496E95CC02D}"/>
              </a:ext>
            </a:extLst>
          </p:cNvPr>
          <p:cNvSpPr txBox="1"/>
          <p:nvPr/>
        </p:nvSpPr>
        <p:spPr>
          <a:xfrm>
            <a:off x="6294120" y="4065148"/>
            <a:ext cx="457404" cy="323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anose="020B0606020202030204" pitchFamily="34" charset="0"/>
              </a:rPr>
              <a:t>OUTDOOR PLAY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CB8327-C70D-4913-9967-ED127507ED2A}"/>
              </a:ext>
            </a:extLst>
          </p:cNvPr>
          <p:cNvSpPr txBox="1"/>
          <p:nvPr/>
        </p:nvSpPr>
        <p:spPr>
          <a:xfrm>
            <a:off x="8687021" y="4729607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ADMIN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D807E1-9EFA-4ADC-A360-7AA01AFDB173}"/>
              </a:ext>
            </a:extLst>
          </p:cNvPr>
          <p:cNvSpPr txBox="1"/>
          <p:nvPr/>
        </p:nvSpPr>
        <p:spPr>
          <a:xfrm>
            <a:off x="8334513" y="3200383"/>
            <a:ext cx="7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 Narrow" panose="020B0606020202030204" pitchFamily="34" charset="0"/>
              </a:rPr>
              <a:t>SPECIAL EDUC.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76A728-C816-4B37-944A-8934D93FAA91}"/>
              </a:ext>
            </a:extLst>
          </p:cNvPr>
          <p:cNvSpPr txBox="1"/>
          <p:nvPr/>
        </p:nvSpPr>
        <p:spPr>
          <a:xfrm>
            <a:off x="6688913" y="5242334"/>
            <a:ext cx="796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LISBON 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269080-358F-4B29-8B62-A93A3BCEC09B}"/>
              </a:ext>
            </a:extLst>
          </p:cNvPr>
          <p:cNvSpPr txBox="1"/>
          <p:nvPr/>
        </p:nvSpPr>
        <p:spPr>
          <a:xfrm rot="4814955">
            <a:off x="3474096" y="3896939"/>
            <a:ext cx="132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ROBERT ALVA AVE.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23FF96-767C-4CE7-85E0-5DE7208E9604}"/>
              </a:ext>
            </a:extLst>
          </p:cNvPr>
          <p:cNvSpPr txBox="1"/>
          <p:nvPr/>
        </p:nvSpPr>
        <p:spPr>
          <a:xfrm>
            <a:off x="10681447" y="945580"/>
            <a:ext cx="7961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FOOTBALL 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614415-0D62-49BD-866B-936CD12E5F53}"/>
              </a:ext>
            </a:extLst>
          </p:cNvPr>
          <p:cNvSpPr txBox="1"/>
          <p:nvPr/>
        </p:nvSpPr>
        <p:spPr>
          <a:xfrm>
            <a:off x="7134103" y="5636636"/>
            <a:ext cx="10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EXISTING BASEBALL FIELDS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1A051CD-402B-409A-AE7D-A54ED88339B2}"/>
              </a:ext>
            </a:extLst>
          </p:cNvPr>
          <p:cNvSpPr/>
          <p:nvPr/>
        </p:nvSpPr>
        <p:spPr>
          <a:xfrm>
            <a:off x="10167208" y="2362200"/>
            <a:ext cx="1516380" cy="2926080"/>
          </a:xfrm>
          <a:custGeom>
            <a:avLst/>
            <a:gdLst>
              <a:gd name="connsiteX0" fmla="*/ 83820 w 1516380"/>
              <a:gd name="connsiteY0" fmla="*/ 0 h 2926080"/>
              <a:gd name="connsiteX1" fmla="*/ 1501140 w 1516380"/>
              <a:gd name="connsiteY1" fmla="*/ 0 h 2926080"/>
              <a:gd name="connsiteX2" fmla="*/ 1501140 w 1516380"/>
              <a:gd name="connsiteY2" fmla="*/ 594360 h 2926080"/>
              <a:gd name="connsiteX3" fmla="*/ 1394460 w 1516380"/>
              <a:gd name="connsiteY3" fmla="*/ 594360 h 2926080"/>
              <a:gd name="connsiteX4" fmla="*/ 1394460 w 1516380"/>
              <a:gd name="connsiteY4" fmla="*/ 1813560 h 2926080"/>
              <a:gd name="connsiteX5" fmla="*/ 1188720 w 1516380"/>
              <a:gd name="connsiteY5" fmla="*/ 1813560 h 2926080"/>
              <a:gd name="connsiteX6" fmla="*/ 1188720 w 1516380"/>
              <a:gd name="connsiteY6" fmla="*/ 1950720 h 2926080"/>
              <a:gd name="connsiteX7" fmla="*/ 1516380 w 1516380"/>
              <a:gd name="connsiteY7" fmla="*/ 1950720 h 2926080"/>
              <a:gd name="connsiteX8" fmla="*/ 1516380 w 1516380"/>
              <a:gd name="connsiteY8" fmla="*/ 2926080 h 2926080"/>
              <a:gd name="connsiteX9" fmla="*/ 213360 w 1516380"/>
              <a:gd name="connsiteY9" fmla="*/ 2926080 h 2926080"/>
              <a:gd name="connsiteX10" fmla="*/ 106680 w 1516380"/>
              <a:gd name="connsiteY10" fmla="*/ 2644140 h 2926080"/>
              <a:gd name="connsiteX11" fmla="*/ 7620 w 1516380"/>
              <a:gd name="connsiteY11" fmla="*/ 2331720 h 2926080"/>
              <a:gd name="connsiteX12" fmla="*/ 0 w 1516380"/>
              <a:gd name="connsiteY12" fmla="*/ 1950720 h 2926080"/>
              <a:gd name="connsiteX13" fmla="*/ 304800 w 1516380"/>
              <a:gd name="connsiteY13" fmla="*/ 1950720 h 2926080"/>
              <a:gd name="connsiteX14" fmla="*/ 304800 w 1516380"/>
              <a:gd name="connsiteY14" fmla="*/ 1790700 h 2926080"/>
              <a:gd name="connsiteX15" fmla="*/ 83820 w 1516380"/>
              <a:gd name="connsiteY15" fmla="*/ 1790700 h 2926080"/>
              <a:gd name="connsiteX16" fmla="*/ 83820 w 1516380"/>
              <a:gd name="connsiteY16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6380" h="2926080">
                <a:moveTo>
                  <a:pt x="83820" y="0"/>
                </a:moveTo>
                <a:lnTo>
                  <a:pt x="1501140" y="0"/>
                </a:lnTo>
                <a:lnTo>
                  <a:pt x="1501140" y="594360"/>
                </a:lnTo>
                <a:lnTo>
                  <a:pt x="1394460" y="594360"/>
                </a:lnTo>
                <a:lnTo>
                  <a:pt x="1394460" y="1813560"/>
                </a:lnTo>
                <a:lnTo>
                  <a:pt x="1188720" y="1813560"/>
                </a:lnTo>
                <a:lnTo>
                  <a:pt x="1188720" y="1950720"/>
                </a:lnTo>
                <a:lnTo>
                  <a:pt x="1516380" y="1950720"/>
                </a:lnTo>
                <a:lnTo>
                  <a:pt x="1516380" y="2926080"/>
                </a:lnTo>
                <a:lnTo>
                  <a:pt x="213360" y="2926080"/>
                </a:lnTo>
                <a:lnTo>
                  <a:pt x="106680" y="2644140"/>
                </a:lnTo>
                <a:lnTo>
                  <a:pt x="7620" y="2331720"/>
                </a:lnTo>
                <a:lnTo>
                  <a:pt x="0" y="1950720"/>
                </a:lnTo>
                <a:lnTo>
                  <a:pt x="304800" y="1950720"/>
                </a:lnTo>
                <a:lnTo>
                  <a:pt x="304800" y="1790700"/>
                </a:lnTo>
                <a:lnTo>
                  <a:pt x="83820" y="1790700"/>
                </a:lnTo>
                <a:lnTo>
                  <a:pt x="8382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DC8DCC8-D610-4D8C-83BD-76ADCE71D235}"/>
              </a:ext>
            </a:extLst>
          </p:cNvPr>
          <p:cNvSpPr/>
          <p:nvPr/>
        </p:nvSpPr>
        <p:spPr>
          <a:xfrm>
            <a:off x="6774180" y="1470660"/>
            <a:ext cx="3497580" cy="2426896"/>
          </a:xfrm>
          <a:custGeom>
            <a:avLst/>
            <a:gdLst>
              <a:gd name="connsiteX0" fmla="*/ 3497580 w 3497580"/>
              <a:gd name="connsiteY0" fmla="*/ 1485900 h 2392680"/>
              <a:gd name="connsiteX1" fmla="*/ 3215640 w 3497580"/>
              <a:gd name="connsiteY1" fmla="*/ 1485900 h 2392680"/>
              <a:gd name="connsiteX2" fmla="*/ 3215640 w 3497580"/>
              <a:gd name="connsiteY2" fmla="*/ 861060 h 2392680"/>
              <a:gd name="connsiteX3" fmla="*/ 2324100 w 3497580"/>
              <a:gd name="connsiteY3" fmla="*/ 861060 h 2392680"/>
              <a:gd name="connsiteX4" fmla="*/ 2324100 w 3497580"/>
              <a:gd name="connsiteY4" fmla="*/ 1493520 h 2392680"/>
              <a:gd name="connsiteX5" fmla="*/ 1668780 w 3497580"/>
              <a:gd name="connsiteY5" fmla="*/ 1493520 h 2392680"/>
              <a:gd name="connsiteX6" fmla="*/ 1668780 w 3497580"/>
              <a:gd name="connsiteY6" fmla="*/ 1493520 h 2392680"/>
              <a:gd name="connsiteX7" fmla="*/ 1897380 w 3497580"/>
              <a:gd name="connsiteY7" fmla="*/ 1493520 h 2392680"/>
              <a:gd name="connsiteX8" fmla="*/ 1897380 w 3497580"/>
              <a:gd name="connsiteY8" fmla="*/ 1325880 h 2392680"/>
              <a:gd name="connsiteX9" fmla="*/ 1965960 w 3497580"/>
              <a:gd name="connsiteY9" fmla="*/ 1325880 h 2392680"/>
              <a:gd name="connsiteX10" fmla="*/ 1965960 w 3497580"/>
              <a:gd name="connsiteY10" fmla="*/ 175260 h 2392680"/>
              <a:gd name="connsiteX11" fmla="*/ 1897380 w 3497580"/>
              <a:gd name="connsiteY11" fmla="*/ 175260 h 2392680"/>
              <a:gd name="connsiteX12" fmla="*/ 1897380 w 3497580"/>
              <a:gd name="connsiteY12" fmla="*/ 45720 h 2392680"/>
              <a:gd name="connsiteX13" fmla="*/ 1333500 w 3497580"/>
              <a:gd name="connsiteY13" fmla="*/ 45720 h 2392680"/>
              <a:gd name="connsiteX14" fmla="*/ 1333500 w 3497580"/>
              <a:gd name="connsiteY14" fmla="*/ 167640 h 2392680"/>
              <a:gd name="connsiteX15" fmla="*/ 1264920 w 3497580"/>
              <a:gd name="connsiteY15" fmla="*/ 167640 h 2392680"/>
              <a:gd name="connsiteX16" fmla="*/ 1264920 w 3497580"/>
              <a:gd name="connsiteY16" fmla="*/ 342900 h 2392680"/>
              <a:gd name="connsiteX17" fmla="*/ 1173480 w 3497580"/>
              <a:gd name="connsiteY17" fmla="*/ 342900 h 2392680"/>
              <a:gd name="connsiteX18" fmla="*/ 1013460 w 3497580"/>
              <a:gd name="connsiteY18" fmla="*/ 411480 h 2392680"/>
              <a:gd name="connsiteX19" fmla="*/ 1013460 w 3497580"/>
              <a:gd name="connsiteY19" fmla="*/ 0 h 2392680"/>
              <a:gd name="connsiteX20" fmla="*/ 426720 w 3497580"/>
              <a:gd name="connsiteY20" fmla="*/ 0 h 2392680"/>
              <a:gd name="connsiteX21" fmla="*/ 426720 w 3497580"/>
              <a:gd name="connsiteY21" fmla="*/ 1493520 h 2392680"/>
              <a:gd name="connsiteX22" fmla="*/ 0 w 3497580"/>
              <a:gd name="connsiteY22" fmla="*/ 1493520 h 2392680"/>
              <a:gd name="connsiteX23" fmla="*/ 0 w 3497580"/>
              <a:gd name="connsiteY23" fmla="*/ 1805940 h 2392680"/>
              <a:gd name="connsiteX24" fmla="*/ 0 w 3497580"/>
              <a:gd name="connsiteY24" fmla="*/ 2392680 h 2392680"/>
              <a:gd name="connsiteX25" fmla="*/ 1615440 w 3497580"/>
              <a:gd name="connsiteY25" fmla="*/ 2392680 h 2392680"/>
              <a:gd name="connsiteX26" fmla="*/ 1615440 w 3497580"/>
              <a:gd name="connsiteY26" fmla="*/ 2247900 h 2392680"/>
              <a:gd name="connsiteX27" fmla="*/ 3200400 w 3497580"/>
              <a:gd name="connsiteY27" fmla="*/ 2247900 h 2392680"/>
              <a:gd name="connsiteX28" fmla="*/ 3200400 w 3497580"/>
              <a:gd name="connsiteY28" fmla="*/ 1600200 h 2392680"/>
              <a:gd name="connsiteX29" fmla="*/ 3497580 w 3497580"/>
              <a:gd name="connsiteY29" fmla="*/ 1600200 h 2392680"/>
              <a:gd name="connsiteX30" fmla="*/ 3497580 w 3497580"/>
              <a:gd name="connsiteY30" fmla="*/ 148590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97580" h="2392680">
                <a:moveTo>
                  <a:pt x="3497580" y="1485900"/>
                </a:moveTo>
                <a:lnTo>
                  <a:pt x="3215640" y="1485900"/>
                </a:lnTo>
                <a:lnTo>
                  <a:pt x="3215640" y="861060"/>
                </a:lnTo>
                <a:lnTo>
                  <a:pt x="2324100" y="861060"/>
                </a:lnTo>
                <a:lnTo>
                  <a:pt x="2324100" y="1493520"/>
                </a:lnTo>
                <a:lnTo>
                  <a:pt x="1668780" y="1493520"/>
                </a:lnTo>
                <a:lnTo>
                  <a:pt x="1668780" y="1493520"/>
                </a:lnTo>
                <a:lnTo>
                  <a:pt x="1897380" y="1493520"/>
                </a:lnTo>
                <a:lnTo>
                  <a:pt x="1897380" y="1325880"/>
                </a:lnTo>
                <a:lnTo>
                  <a:pt x="1965960" y="1325880"/>
                </a:lnTo>
                <a:lnTo>
                  <a:pt x="1965960" y="175260"/>
                </a:lnTo>
                <a:lnTo>
                  <a:pt x="1897380" y="175260"/>
                </a:lnTo>
                <a:lnTo>
                  <a:pt x="1897380" y="45720"/>
                </a:lnTo>
                <a:lnTo>
                  <a:pt x="1333500" y="45720"/>
                </a:lnTo>
                <a:lnTo>
                  <a:pt x="1333500" y="167640"/>
                </a:lnTo>
                <a:lnTo>
                  <a:pt x="1264920" y="167640"/>
                </a:lnTo>
                <a:lnTo>
                  <a:pt x="1264920" y="342900"/>
                </a:lnTo>
                <a:lnTo>
                  <a:pt x="1173480" y="342900"/>
                </a:lnTo>
                <a:lnTo>
                  <a:pt x="1013460" y="411480"/>
                </a:lnTo>
                <a:lnTo>
                  <a:pt x="1013460" y="0"/>
                </a:lnTo>
                <a:lnTo>
                  <a:pt x="426720" y="0"/>
                </a:lnTo>
                <a:lnTo>
                  <a:pt x="426720" y="1493520"/>
                </a:lnTo>
                <a:lnTo>
                  <a:pt x="0" y="1493520"/>
                </a:lnTo>
                <a:lnTo>
                  <a:pt x="0" y="1805940"/>
                </a:lnTo>
                <a:lnTo>
                  <a:pt x="0" y="2392680"/>
                </a:lnTo>
                <a:lnTo>
                  <a:pt x="1615440" y="2392680"/>
                </a:lnTo>
                <a:lnTo>
                  <a:pt x="1615440" y="2247900"/>
                </a:lnTo>
                <a:lnTo>
                  <a:pt x="3200400" y="2247900"/>
                </a:lnTo>
                <a:lnTo>
                  <a:pt x="3200400" y="1600200"/>
                </a:lnTo>
                <a:lnTo>
                  <a:pt x="3497580" y="1600200"/>
                </a:lnTo>
                <a:lnTo>
                  <a:pt x="3497580" y="14859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6676CA-1850-444F-AC6E-B41D5E46E3EA}"/>
              </a:ext>
            </a:extLst>
          </p:cNvPr>
          <p:cNvGrpSpPr/>
          <p:nvPr/>
        </p:nvGrpSpPr>
        <p:grpSpPr>
          <a:xfrm>
            <a:off x="5185207" y="1867975"/>
            <a:ext cx="2169481" cy="2805048"/>
            <a:chOff x="5185207" y="1852735"/>
            <a:chExt cx="2169481" cy="280504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64C8077-6539-45DB-AB06-41F5D8556E2D}"/>
                </a:ext>
              </a:extLst>
            </p:cNvPr>
            <p:cNvSpPr/>
            <p:nvPr/>
          </p:nvSpPr>
          <p:spPr>
            <a:xfrm>
              <a:off x="6611303" y="1852735"/>
              <a:ext cx="576262" cy="1123950"/>
            </a:xfrm>
            <a:custGeom>
              <a:avLst/>
              <a:gdLst>
                <a:gd name="connsiteX0" fmla="*/ 576262 w 576262"/>
                <a:gd name="connsiteY0" fmla="*/ 0 h 1123950"/>
                <a:gd name="connsiteX1" fmla="*/ 228600 w 576262"/>
                <a:gd name="connsiteY1" fmla="*/ 0 h 1123950"/>
                <a:gd name="connsiteX2" fmla="*/ 228600 w 576262"/>
                <a:gd name="connsiteY2" fmla="*/ 47625 h 1123950"/>
                <a:gd name="connsiteX3" fmla="*/ 52387 w 576262"/>
                <a:gd name="connsiteY3" fmla="*/ 47625 h 1123950"/>
                <a:gd name="connsiteX4" fmla="*/ 52387 w 576262"/>
                <a:gd name="connsiteY4" fmla="*/ 104775 h 1123950"/>
                <a:gd name="connsiteX5" fmla="*/ 0 w 576262"/>
                <a:gd name="connsiteY5" fmla="*/ 104775 h 1123950"/>
                <a:gd name="connsiteX6" fmla="*/ 0 w 576262"/>
                <a:gd name="connsiteY6" fmla="*/ 909638 h 1123950"/>
                <a:gd name="connsiteX7" fmla="*/ 252412 w 576262"/>
                <a:gd name="connsiteY7" fmla="*/ 909638 h 1123950"/>
                <a:gd name="connsiteX8" fmla="*/ 252412 w 576262"/>
                <a:gd name="connsiteY8" fmla="*/ 1123950 h 1123950"/>
                <a:gd name="connsiteX9" fmla="*/ 576262 w 576262"/>
                <a:gd name="connsiteY9" fmla="*/ 1123950 h 1123950"/>
                <a:gd name="connsiteX10" fmla="*/ 576262 w 576262"/>
                <a:gd name="connsiteY10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6262" h="1123950">
                  <a:moveTo>
                    <a:pt x="576262" y="0"/>
                  </a:moveTo>
                  <a:lnTo>
                    <a:pt x="228600" y="0"/>
                  </a:lnTo>
                  <a:lnTo>
                    <a:pt x="228600" y="47625"/>
                  </a:lnTo>
                  <a:lnTo>
                    <a:pt x="52387" y="47625"/>
                  </a:lnTo>
                  <a:lnTo>
                    <a:pt x="52387" y="104775"/>
                  </a:lnTo>
                  <a:lnTo>
                    <a:pt x="0" y="104775"/>
                  </a:lnTo>
                  <a:lnTo>
                    <a:pt x="0" y="909638"/>
                  </a:lnTo>
                  <a:lnTo>
                    <a:pt x="252412" y="909638"/>
                  </a:lnTo>
                  <a:lnTo>
                    <a:pt x="252412" y="1123950"/>
                  </a:lnTo>
                  <a:lnTo>
                    <a:pt x="576262" y="1123950"/>
                  </a:lnTo>
                  <a:lnTo>
                    <a:pt x="57626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479E13-669C-4BFC-B80B-D3EEE5CE0B33}"/>
                </a:ext>
              </a:extLst>
            </p:cNvPr>
            <p:cNvSpPr/>
            <p:nvPr/>
          </p:nvSpPr>
          <p:spPr>
            <a:xfrm>
              <a:off x="5185207" y="3941210"/>
              <a:ext cx="1115559" cy="716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61EE40-D5BF-4152-9448-9233C594BD74}"/>
                </a:ext>
              </a:extLst>
            </p:cNvPr>
            <p:cNvSpPr/>
            <p:nvPr/>
          </p:nvSpPr>
          <p:spPr>
            <a:xfrm>
              <a:off x="6777481" y="3865418"/>
              <a:ext cx="577207" cy="6993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207396-5A0F-4EA3-9653-AABEE741688E}"/>
              </a:ext>
            </a:extLst>
          </p:cNvPr>
          <p:cNvSpPr/>
          <p:nvPr/>
        </p:nvSpPr>
        <p:spPr>
          <a:xfrm>
            <a:off x="6769293" y="1464848"/>
            <a:ext cx="3497580" cy="2425087"/>
          </a:xfrm>
          <a:custGeom>
            <a:avLst/>
            <a:gdLst>
              <a:gd name="connsiteX0" fmla="*/ 3497580 w 3497580"/>
              <a:gd name="connsiteY0" fmla="*/ 1485900 h 2392680"/>
              <a:gd name="connsiteX1" fmla="*/ 3215640 w 3497580"/>
              <a:gd name="connsiteY1" fmla="*/ 1485900 h 2392680"/>
              <a:gd name="connsiteX2" fmla="*/ 3215640 w 3497580"/>
              <a:gd name="connsiteY2" fmla="*/ 861060 h 2392680"/>
              <a:gd name="connsiteX3" fmla="*/ 2324100 w 3497580"/>
              <a:gd name="connsiteY3" fmla="*/ 861060 h 2392680"/>
              <a:gd name="connsiteX4" fmla="*/ 2324100 w 3497580"/>
              <a:gd name="connsiteY4" fmla="*/ 1493520 h 2392680"/>
              <a:gd name="connsiteX5" fmla="*/ 1668780 w 3497580"/>
              <a:gd name="connsiteY5" fmla="*/ 1493520 h 2392680"/>
              <a:gd name="connsiteX6" fmla="*/ 1668780 w 3497580"/>
              <a:gd name="connsiteY6" fmla="*/ 1493520 h 2392680"/>
              <a:gd name="connsiteX7" fmla="*/ 1897380 w 3497580"/>
              <a:gd name="connsiteY7" fmla="*/ 1493520 h 2392680"/>
              <a:gd name="connsiteX8" fmla="*/ 1897380 w 3497580"/>
              <a:gd name="connsiteY8" fmla="*/ 1325880 h 2392680"/>
              <a:gd name="connsiteX9" fmla="*/ 1965960 w 3497580"/>
              <a:gd name="connsiteY9" fmla="*/ 1325880 h 2392680"/>
              <a:gd name="connsiteX10" fmla="*/ 1965960 w 3497580"/>
              <a:gd name="connsiteY10" fmla="*/ 175260 h 2392680"/>
              <a:gd name="connsiteX11" fmla="*/ 1897380 w 3497580"/>
              <a:gd name="connsiteY11" fmla="*/ 175260 h 2392680"/>
              <a:gd name="connsiteX12" fmla="*/ 1897380 w 3497580"/>
              <a:gd name="connsiteY12" fmla="*/ 45720 h 2392680"/>
              <a:gd name="connsiteX13" fmla="*/ 1333500 w 3497580"/>
              <a:gd name="connsiteY13" fmla="*/ 45720 h 2392680"/>
              <a:gd name="connsiteX14" fmla="*/ 1333500 w 3497580"/>
              <a:gd name="connsiteY14" fmla="*/ 167640 h 2392680"/>
              <a:gd name="connsiteX15" fmla="*/ 1264920 w 3497580"/>
              <a:gd name="connsiteY15" fmla="*/ 167640 h 2392680"/>
              <a:gd name="connsiteX16" fmla="*/ 1264920 w 3497580"/>
              <a:gd name="connsiteY16" fmla="*/ 342900 h 2392680"/>
              <a:gd name="connsiteX17" fmla="*/ 1173480 w 3497580"/>
              <a:gd name="connsiteY17" fmla="*/ 342900 h 2392680"/>
              <a:gd name="connsiteX18" fmla="*/ 1013460 w 3497580"/>
              <a:gd name="connsiteY18" fmla="*/ 411480 h 2392680"/>
              <a:gd name="connsiteX19" fmla="*/ 1013460 w 3497580"/>
              <a:gd name="connsiteY19" fmla="*/ 0 h 2392680"/>
              <a:gd name="connsiteX20" fmla="*/ 426720 w 3497580"/>
              <a:gd name="connsiteY20" fmla="*/ 0 h 2392680"/>
              <a:gd name="connsiteX21" fmla="*/ 426720 w 3497580"/>
              <a:gd name="connsiteY21" fmla="*/ 1493520 h 2392680"/>
              <a:gd name="connsiteX22" fmla="*/ 0 w 3497580"/>
              <a:gd name="connsiteY22" fmla="*/ 1493520 h 2392680"/>
              <a:gd name="connsiteX23" fmla="*/ 0 w 3497580"/>
              <a:gd name="connsiteY23" fmla="*/ 1805940 h 2392680"/>
              <a:gd name="connsiteX24" fmla="*/ 0 w 3497580"/>
              <a:gd name="connsiteY24" fmla="*/ 2392680 h 2392680"/>
              <a:gd name="connsiteX25" fmla="*/ 1615440 w 3497580"/>
              <a:gd name="connsiteY25" fmla="*/ 2392680 h 2392680"/>
              <a:gd name="connsiteX26" fmla="*/ 1615440 w 3497580"/>
              <a:gd name="connsiteY26" fmla="*/ 2247900 h 2392680"/>
              <a:gd name="connsiteX27" fmla="*/ 3200400 w 3497580"/>
              <a:gd name="connsiteY27" fmla="*/ 2247900 h 2392680"/>
              <a:gd name="connsiteX28" fmla="*/ 3200400 w 3497580"/>
              <a:gd name="connsiteY28" fmla="*/ 1600200 h 2392680"/>
              <a:gd name="connsiteX29" fmla="*/ 3497580 w 3497580"/>
              <a:gd name="connsiteY29" fmla="*/ 1600200 h 2392680"/>
              <a:gd name="connsiteX30" fmla="*/ 3497580 w 3497580"/>
              <a:gd name="connsiteY30" fmla="*/ 148590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97580" h="2392680">
                <a:moveTo>
                  <a:pt x="3497580" y="1485900"/>
                </a:moveTo>
                <a:lnTo>
                  <a:pt x="3215640" y="1485900"/>
                </a:lnTo>
                <a:lnTo>
                  <a:pt x="3215640" y="861060"/>
                </a:lnTo>
                <a:lnTo>
                  <a:pt x="2324100" y="861060"/>
                </a:lnTo>
                <a:lnTo>
                  <a:pt x="2324100" y="1493520"/>
                </a:lnTo>
                <a:lnTo>
                  <a:pt x="1668780" y="1493520"/>
                </a:lnTo>
                <a:lnTo>
                  <a:pt x="1668780" y="1493520"/>
                </a:lnTo>
                <a:lnTo>
                  <a:pt x="1897380" y="1493520"/>
                </a:lnTo>
                <a:lnTo>
                  <a:pt x="1897380" y="1325880"/>
                </a:lnTo>
                <a:lnTo>
                  <a:pt x="1965960" y="1325880"/>
                </a:lnTo>
                <a:lnTo>
                  <a:pt x="1965960" y="175260"/>
                </a:lnTo>
                <a:lnTo>
                  <a:pt x="1897380" y="175260"/>
                </a:lnTo>
                <a:lnTo>
                  <a:pt x="1897380" y="45720"/>
                </a:lnTo>
                <a:lnTo>
                  <a:pt x="1333500" y="45720"/>
                </a:lnTo>
                <a:lnTo>
                  <a:pt x="1333500" y="167640"/>
                </a:lnTo>
                <a:lnTo>
                  <a:pt x="1264920" y="167640"/>
                </a:lnTo>
                <a:lnTo>
                  <a:pt x="1264920" y="342900"/>
                </a:lnTo>
                <a:lnTo>
                  <a:pt x="1173480" y="342900"/>
                </a:lnTo>
                <a:lnTo>
                  <a:pt x="1013460" y="411480"/>
                </a:lnTo>
                <a:lnTo>
                  <a:pt x="1013460" y="0"/>
                </a:lnTo>
                <a:lnTo>
                  <a:pt x="426720" y="0"/>
                </a:lnTo>
                <a:lnTo>
                  <a:pt x="426720" y="1493520"/>
                </a:lnTo>
                <a:lnTo>
                  <a:pt x="0" y="1493520"/>
                </a:lnTo>
                <a:lnTo>
                  <a:pt x="0" y="1805940"/>
                </a:lnTo>
                <a:lnTo>
                  <a:pt x="0" y="2392680"/>
                </a:lnTo>
                <a:lnTo>
                  <a:pt x="1615440" y="2392680"/>
                </a:lnTo>
                <a:lnTo>
                  <a:pt x="1615440" y="2247900"/>
                </a:lnTo>
                <a:lnTo>
                  <a:pt x="3200400" y="2247900"/>
                </a:lnTo>
                <a:lnTo>
                  <a:pt x="3200400" y="1600200"/>
                </a:lnTo>
                <a:lnTo>
                  <a:pt x="3497580" y="1600200"/>
                </a:lnTo>
                <a:lnTo>
                  <a:pt x="3497580" y="14859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F88E4A-89B1-4BA6-8470-A38CD90464A2}"/>
              </a:ext>
            </a:extLst>
          </p:cNvPr>
          <p:cNvGrpSpPr/>
          <p:nvPr/>
        </p:nvGrpSpPr>
        <p:grpSpPr>
          <a:xfrm>
            <a:off x="5168940" y="1842499"/>
            <a:ext cx="2176463" cy="2818952"/>
            <a:chOff x="5367076" y="2010546"/>
            <a:chExt cx="2176463" cy="28189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E8451D-D2BC-41D3-A3AB-BC4972F2CF54}"/>
                </a:ext>
              </a:extLst>
            </p:cNvPr>
            <p:cNvSpPr/>
            <p:nvPr/>
          </p:nvSpPr>
          <p:spPr>
            <a:xfrm>
              <a:off x="6817979" y="2010546"/>
              <a:ext cx="576262" cy="1123950"/>
            </a:xfrm>
            <a:custGeom>
              <a:avLst/>
              <a:gdLst>
                <a:gd name="connsiteX0" fmla="*/ 576262 w 576262"/>
                <a:gd name="connsiteY0" fmla="*/ 0 h 1123950"/>
                <a:gd name="connsiteX1" fmla="*/ 228600 w 576262"/>
                <a:gd name="connsiteY1" fmla="*/ 0 h 1123950"/>
                <a:gd name="connsiteX2" fmla="*/ 228600 w 576262"/>
                <a:gd name="connsiteY2" fmla="*/ 47625 h 1123950"/>
                <a:gd name="connsiteX3" fmla="*/ 52387 w 576262"/>
                <a:gd name="connsiteY3" fmla="*/ 47625 h 1123950"/>
                <a:gd name="connsiteX4" fmla="*/ 52387 w 576262"/>
                <a:gd name="connsiteY4" fmla="*/ 104775 h 1123950"/>
                <a:gd name="connsiteX5" fmla="*/ 0 w 576262"/>
                <a:gd name="connsiteY5" fmla="*/ 104775 h 1123950"/>
                <a:gd name="connsiteX6" fmla="*/ 0 w 576262"/>
                <a:gd name="connsiteY6" fmla="*/ 909638 h 1123950"/>
                <a:gd name="connsiteX7" fmla="*/ 252412 w 576262"/>
                <a:gd name="connsiteY7" fmla="*/ 909638 h 1123950"/>
                <a:gd name="connsiteX8" fmla="*/ 252412 w 576262"/>
                <a:gd name="connsiteY8" fmla="*/ 1123950 h 1123950"/>
                <a:gd name="connsiteX9" fmla="*/ 576262 w 576262"/>
                <a:gd name="connsiteY9" fmla="*/ 1123950 h 1123950"/>
                <a:gd name="connsiteX10" fmla="*/ 576262 w 576262"/>
                <a:gd name="connsiteY10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6262" h="1123950">
                  <a:moveTo>
                    <a:pt x="576262" y="0"/>
                  </a:moveTo>
                  <a:lnTo>
                    <a:pt x="228600" y="0"/>
                  </a:lnTo>
                  <a:lnTo>
                    <a:pt x="228600" y="47625"/>
                  </a:lnTo>
                  <a:lnTo>
                    <a:pt x="52387" y="47625"/>
                  </a:lnTo>
                  <a:lnTo>
                    <a:pt x="52387" y="104775"/>
                  </a:lnTo>
                  <a:lnTo>
                    <a:pt x="0" y="104775"/>
                  </a:lnTo>
                  <a:lnTo>
                    <a:pt x="0" y="909638"/>
                  </a:lnTo>
                  <a:lnTo>
                    <a:pt x="252412" y="909638"/>
                  </a:lnTo>
                  <a:lnTo>
                    <a:pt x="252412" y="1123950"/>
                  </a:lnTo>
                  <a:lnTo>
                    <a:pt x="576262" y="1123950"/>
                  </a:lnTo>
                  <a:lnTo>
                    <a:pt x="576262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2D7D98-D05F-42BE-BED8-2BFFBF909B55}"/>
                </a:ext>
              </a:extLst>
            </p:cNvPr>
            <p:cNvSpPr/>
            <p:nvPr/>
          </p:nvSpPr>
          <p:spPr>
            <a:xfrm>
              <a:off x="5367076" y="4112925"/>
              <a:ext cx="1115559" cy="7165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BAB37C-CF10-4D47-AC68-0A9ED2C5C14C}"/>
                </a:ext>
              </a:extLst>
            </p:cNvPr>
            <p:cNvSpPr/>
            <p:nvPr/>
          </p:nvSpPr>
          <p:spPr>
            <a:xfrm>
              <a:off x="6966332" y="4048705"/>
              <a:ext cx="577207" cy="699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EFFB02E-73DB-4EFF-9CDF-79F82ECB5853}"/>
              </a:ext>
            </a:extLst>
          </p:cNvPr>
          <p:cNvSpPr/>
          <p:nvPr/>
        </p:nvSpPr>
        <p:spPr>
          <a:xfrm>
            <a:off x="10169145" y="2362200"/>
            <a:ext cx="1516380" cy="2926080"/>
          </a:xfrm>
          <a:custGeom>
            <a:avLst/>
            <a:gdLst>
              <a:gd name="connsiteX0" fmla="*/ 83820 w 1516380"/>
              <a:gd name="connsiteY0" fmla="*/ 0 h 2926080"/>
              <a:gd name="connsiteX1" fmla="*/ 1501140 w 1516380"/>
              <a:gd name="connsiteY1" fmla="*/ 0 h 2926080"/>
              <a:gd name="connsiteX2" fmla="*/ 1501140 w 1516380"/>
              <a:gd name="connsiteY2" fmla="*/ 594360 h 2926080"/>
              <a:gd name="connsiteX3" fmla="*/ 1394460 w 1516380"/>
              <a:gd name="connsiteY3" fmla="*/ 594360 h 2926080"/>
              <a:gd name="connsiteX4" fmla="*/ 1394460 w 1516380"/>
              <a:gd name="connsiteY4" fmla="*/ 1813560 h 2926080"/>
              <a:gd name="connsiteX5" fmla="*/ 1188720 w 1516380"/>
              <a:gd name="connsiteY5" fmla="*/ 1813560 h 2926080"/>
              <a:gd name="connsiteX6" fmla="*/ 1188720 w 1516380"/>
              <a:gd name="connsiteY6" fmla="*/ 1950720 h 2926080"/>
              <a:gd name="connsiteX7" fmla="*/ 1516380 w 1516380"/>
              <a:gd name="connsiteY7" fmla="*/ 1950720 h 2926080"/>
              <a:gd name="connsiteX8" fmla="*/ 1516380 w 1516380"/>
              <a:gd name="connsiteY8" fmla="*/ 2926080 h 2926080"/>
              <a:gd name="connsiteX9" fmla="*/ 213360 w 1516380"/>
              <a:gd name="connsiteY9" fmla="*/ 2926080 h 2926080"/>
              <a:gd name="connsiteX10" fmla="*/ 106680 w 1516380"/>
              <a:gd name="connsiteY10" fmla="*/ 2644140 h 2926080"/>
              <a:gd name="connsiteX11" fmla="*/ 7620 w 1516380"/>
              <a:gd name="connsiteY11" fmla="*/ 2331720 h 2926080"/>
              <a:gd name="connsiteX12" fmla="*/ 0 w 1516380"/>
              <a:gd name="connsiteY12" fmla="*/ 1950720 h 2926080"/>
              <a:gd name="connsiteX13" fmla="*/ 304800 w 1516380"/>
              <a:gd name="connsiteY13" fmla="*/ 1950720 h 2926080"/>
              <a:gd name="connsiteX14" fmla="*/ 304800 w 1516380"/>
              <a:gd name="connsiteY14" fmla="*/ 1790700 h 2926080"/>
              <a:gd name="connsiteX15" fmla="*/ 83820 w 1516380"/>
              <a:gd name="connsiteY15" fmla="*/ 1790700 h 2926080"/>
              <a:gd name="connsiteX16" fmla="*/ 83820 w 1516380"/>
              <a:gd name="connsiteY16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6380" h="2926080">
                <a:moveTo>
                  <a:pt x="83820" y="0"/>
                </a:moveTo>
                <a:lnTo>
                  <a:pt x="1501140" y="0"/>
                </a:lnTo>
                <a:lnTo>
                  <a:pt x="1501140" y="594360"/>
                </a:lnTo>
                <a:lnTo>
                  <a:pt x="1394460" y="594360"/>
                </a:lnTo>
                <a:lnTo>
                  <a:pt x="1394460" y="1813560"/>
                </a:lnTo>
                <a:lnTo>
                  <a:pt x="1188720" y="1813560"/>
                </a:lnTo>
                <a:lnTo>
                  <a:pt x="1188720" y="1950720"/>
                </a:lnTo>
                <a:lnTo>
                  <a:pt x="1516380" y="1950720"/>
                </a:lnTo>
                <a:lnTo>
                  <a:pt x="1516380" y="2926080"/>
                </a:lnTo>
                <a:lnTo>
                  <a:pt x="213360" y="2926080"/>
                </a:lnTo>
                <a:lnTo>
                  <a:pt x="106680" y="2644140"/>
                </a:lnTo>
                <a:lnTo>
                  <a:pt x="7620" y="2331720"/>
                </a:lnTo>
                <a:lnTo>
                  <a:pt x="0" y="1950720"/>
                </a:lnTo>
                <a:lnTo>
                  <a:pt x="304800" y="1950720"/>
                </a:lnTo>
                <a:lnTo>
                  <a:pt x="304800" y="1790700"/>
                </a:lnTo>
                <a:lnTo>
                  <a:pt x="83820" y="1790700"/>
                </a:lnTo>
                <a:lnTo>
                  <a:pt x="8382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6284BE-2F89-4BD9-BA8A-E00DB276A00F}"/>
              </a:ext>
            </a:extLst>
          </p:cNvPr>
          <p:cNvSpPr txBox="1"/>
          <p:nvPr/>
        </p:nvSpPr>
        <p:spPr>
          <a:xfrm>
            <a:off x="10730899" y="3325956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AAA9BC-9543-4536-A094-6BB253BDE917}"/>
              </a:ext>
            </a:extLst>
          </p:cNvPr>
          <p:cNvSpPr txBox="1"/>
          <p:nvPr/>
        </p:nvSpPr>
        <p:spPr>
          <a:xfrm>
            <a:off x="8317824" y="3027409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38CF5-AECC-4542-8E4E-E04BB3DEA1F2}"/>
              </a:ext>
            </a:extLst>
          </p:cNvPr>
          <p:cNvSpPr txBox="1"/>
          <p:nvPr/>
        </p:nvSpPr>
        <p:spPr>
          <a:xfrm>
            <a:off x="6695704" y="2123905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DFCC3C-AD3C-420D-A52D-290B85BEA5CC}"/>
              </a:ext>
            </a:extLst>
          </p:cNvPr>
          <p:cNvSpPr txBox="1"/>
          <p:nvPr/>
        </p:nvSpPr>
        <p:spPr>
          <a:xfrm>
            <a:off x="5714200" y="1800298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58B061-1CB8-4C9E-B793-DEF5D664EFE3}"/>
              </a:ext>
            </a:extLst>
          </p:cNvPr>
          <p:cNvSpPr txBox="1"/>
          <p:nvPr/>
        </p:nvSpPr>
        <p:spPr>
          <a:xfrm>
            <a:off x="5497599" y="4030332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CD0412-7AD4-4016-9297-9A4F9B675A2D}"/>
              </a:ext>
            </a:extLst>
          </p:cNvPr>
          <p:cNvSpPr txBox="1"/>
          <p:nvPr/>
        </p:nvSpPr>
        <p:spPr>
          <a:xfrm>
            <a:off x="6845912" y="3944878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8F0A3E-4017-4BFB-B71A-E5572AE5D18A}"/>
              </a:ext>
            </a:extLst>
          </p:cNvPr>
          <p:cNvSpPr txBox="1"/>
          <p:nvPr/>
        </p:nvSpPr>
        <p:spPr>
          <a:xfrm>
            <a:off x="8757892" y="4394735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A04235-1709-4C96-9B4B-39A8BE0EE1B1}"/>
              </a:ext>
            </a:extLst>
          </p:cNvPr>
          <p:cNvSpPr txBox="1"/>
          <p:nvPr/>
        </p:nvSpPr>
        <p:spPr>
          <a:xfrm>
            <a:off x="9731860" y="4042466"/>
            <a:ext cx="3978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49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41" grpId="0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face&#10;&#10;Description generated with high confidence">
            <a:extLst>
              <a:ext uri="{FF2B5EF4-FFF2-40B4-BE49-F238E27FC236}">
                <a16:creationId xmlns:a16="http://schemas.microsoft.com/office/drawing/2014/main" id="{75D6D576-D636-4487-8031-450A328A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25" y="2625723"/>
            <a:ext cx="7581968" cy="1606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17FF40-5E1F-4F6E-B335-ED14AA638BF0}"/>
              </a:ext>
            </a:extLst>
          </p:cNvPr>
          <p:cNvSpPr/>
          <p:nvPr/>
        </p:nvSpPr>
        <p:spPr>
          <a:xfrm>
            <a:off x="491706" y="534838"/>
            <a:ext cx="11352362" cy="90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17520"/>
              </p:ext>
            </p:extLst>
          </p:nvPr>
        </p:nvGraphicFramePr>
        <p:xfrm>
          <a:off x="714375" y="995332"/>
          <a:ext cx="5272358" cy="252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SPECIALIZED CLASSROOMS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 ROOM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ACTION-BASED LEARNING LAB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066228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SKILLS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879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8341744" y="316108"/>
            <a:ext cx="318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SPECIAL EDUCATION</a:t>
            </a:r>
          </a:p>
        </p:txBody>
      </p:sp>
      <p:pic>
        <p:nvPicPr>
          <p:cNvPr id="4" name="Picture 3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6743073C-A893-4D5C-A748-03BF4A0B4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79" y="995332"/>
            <a:ext cx="5278613" cy="35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213"/>
              </p:ext>
            </p:extLst>
          </p:nvPr>
        </p:nvGraphicFramePr>
        <p:xfrm>
          <a:off x="714375" y="995332"/>
          <a:ext cx="5272358" cy="2021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MULTI-PURPOSE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 GYMNASIUM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LOCKER ROOMS (MALE)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LOCKER ROOMS (FEMALE)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PHYSICAL EDUCATION</a:t>
            </a:r>
          </a:p>
        </p:txBody>
      </p:sp>
      <p:pic>
        <p:nvPicPr>
          <p:cNvPr id="9" name="Picture 8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78C3E511-163D-475F-9FB7-122F862C0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5" y="3133109"/>
            <a:ext cx="4799705" cy="3489385"/>
          </a:xfrm>
          <a:prstGeom prst="rect">
            <a:avLst/>
          </a:prstGeom>
        </p:spPr>
      </p:pic>
      <p:pic>
        <p:nvPicPr>
          <p:cNvPr id="13" name="Picture 12" descr="A picture containing floor, ceiling, indoor, badminton&#10;&#10;Description generated with very high confidence">
            <a:extLst>
              <a:ext uri="{FF2B5EF4-FFF2-40B4-BE49-F238E27FC236}">
                <a16:creationId xmlns:a16="http://schemas.microsoft.com/office/drawing/2014/main" id="{CF5AB001-6DE5-4F6C-968B-3B086F86E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" y="3133109"/>
            <a:ext cx="4652513" cy="3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0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579498"/>
              </p:ext>
            </p:extLst>
          </p:nvPr>
        </p:nvGraphicFramePr>
        <p:xfrm>
          <a:off x="714375" y="995332"/>
          <a:ext cx="5272358" cy="2021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LIBRARY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CONFERENCE ROOM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/ CCTV / MEDIA PRODUCTION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MEDIA CENTER</a:t>
            </a:r>
          </a:p>
        </p:txBody>
      </p:sp>
      <p:pic>
        <p:nvPicPr>
          <p:cNvPr id="4" name="Picture 3" descr="A room filled with furniture and a table&#10;&#10;Description generated with very high confidence">
            <a:extLst>
              <a:ext uri="{FF2B5EF4-FFF2-40B4-BE49-F238E27FC236}">
                <a16:creationId xmlns:a16="http://schemas.microsoft.com/office/drawing/2014/main" id="{4A36195B-1B20-4AE6-BA2D-F23A7FEF3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1" y="3095625"/>
            <a:ext cx="57150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29839"/>
              </p:ext>
            </p:extLst>
          </p:nvPr>
        </p:nvGraphicFramePr>
        <p:xfrm>
          <a:off x="714375" y="995332"/>
          <a:ext cx="5272358" cy="4549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PRINCIPALS OFFICE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ASSISTANT PRINCIPALS OFFICE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96575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WORKROOMS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5938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328194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08735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40366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/ DIAGNOSTICIAN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6143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70778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COUNSELOR SUITE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29195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24885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 ACTIVITIES AREA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50379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647529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 LOUNGES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9197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ADMINISTRATION</a:t>
            </a:r>
          </a:p>
        </p:txBody>
      </p:sp>
      <p:pic>
        <p:nvPicPr>
          <p:cNvPr id="4" name="Picture 3" descr="A picture containing floor, indoor&#10;&#10;Description generated with very high confidence">
            <a:extLst>
              <a:ext uri="{FF2B5EF4-FFF2-40B4-BE49-F238E27FC236}">
                <a16:creationId xmlns:a16="http://schemas.microsoft.com/office/drawing/2014/main" id="{1457ACDC-8627-4F3D-84EB-DC8E5ECFF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2" y="2966264"/>
            <a:ext cx="6066118" cy="25781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77322CA-95A2-4AEC-A6C6-73E24AC71D95}"/>
              </a:ext>
            </a:extLst>
          </p:cNvPr>
          <p:cNvSpPr/>
          <p:nvPr/>
        </p:nvSpPr>
        <p:spPr>
          <a:xfrm>
            <a:off x="6578599" y="1422400"/>
            <a:ext cx="3365501" cy="1143000"/>
          </a:xfrm>
          <a:prstGeom prst="wedgeRectCallout">
            <a:avLst>
              <a:gd name="adj1" fmla="val -66954"/>
              <a:gd name="adj2" fmla="val 766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TEACHER COLLABORATION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PARENT MEETINGS</a:t>
            </a:r>
          </a:p>
        </p:txBody>
      </p:sp>
    </p:spTree>
    <p:extLst>
      <p:ext uri="{BB962C8B-B14F-4D97-AF65-F5344CB8AC3E}">
        <p14:creationId xmlns:p14="http://schemas.microsoft.com/office/powerpoint/2010/main" val="279014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6DF85B-116C-4DB6-9515-8D10EEEE4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198351"/>
              </p:ext>
            </p:extLst>
          </p:nvPr>
        </p:nvGraphicFramePr>
        <p:xfrm>
          <a:off x="714375" y="995332"/>
          <a:ext cx="5272358" cy="1010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DINING AREA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KITCHEN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FOOD SERVICE</a:t>
            </a:r>
          </a:p>
        </p:txBody>
      </p:sp>
      <p:pic>
        <p:nvPicPr>
          <p:cNvPr id="4" name="Picture 3" descr="A dining room table&#10;&#10;Description generated with very high confidence">
            <a:extLst>
              <a:ext uri="{FF2B5EF4-FFF2-40B4-BE49-F238E27FC236}">
                <a16:creationId xmlns:a16="http://schemas.microsoft.com/office/drawing/2014/main" id="{BD28BB3B-EC6B-42EB-A1EB-1D0CA24B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8" y="2056982"/>
            <a:ext cx="7205932" cy="48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760C1-9F7D-4AFE-9060-5B506A7A898A}"/>
              </a:ext>
            </a:extLst>
          </p:cNvPr>
          <p:cNvSpPr txBox="1"/>
          <p:nvPr/>
        </p:nvSpPr>
        <p:spPr>
          <a:xfrm>
            <a:off x="714374" y="192998"/>
            <a:ext cx="999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117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SCHOOL PROGRAM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C5779-064B-496E-B03E-20AF96801EDB}"/>
              </a:ext>
            </a:extLst>
          </p:cNvPr>
          <p:cNvSpPr txBox="1"/>
          <p:nvPr/>
        </p:nvSpPr>
        <p:spPr>
          <a:xfrm>
            <a:off x="6892506" y="316108"/>
            <a:ext cx="46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CAREER AND TECHNOLOGY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90B76C-88E4-4BFF-8306-36C36E3CD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646444"/>
              </p:ext>
            </p:extLst>
          </p:nvPr>
        </p:nvGraphicFramePr>
        <p:xfrm>
          <a:off x="714375" y="995332"/>
          <a:ext cx="5272358" cy="1516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4430">
                  <a:extLst>
                    <a:ext uri="{9D8B030D-6E8A-4147-A177-3AD203B41FA5}">
                      <a16:colId xmlns:a16="http://schemas.microsoft.com/office/drawing/2014/main" val="1843666409"/>
                    </a:ext>
                  </a:extLst>
                </a:gridCol>
                <a:gridCol w="507928">
                  <a:extLst>
                    <a:ext uri="{9D8B030D-6E8A-4147-A177-3AD203B41FA5}">
                      <a16:colId xmlns:a16="http://schemas.microsoft.com/office/drawing/2014/main" val="3945797525"/>
                    </a:ext>
                  </a:extLst>
                </a:gridCol>
              </a:tblGrid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688315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 COMPUTER LAB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48172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706067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COMPUTER LAB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11320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411081"/>
                  </a:ext>
                </a:extLst>
              </a:tr>
              <a:tr h="1776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ROBOTICS CLASSROOM / LAB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84" marR="8884" marT="8884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25662"/>
                  </a:ext>
                </a:extLst>
              </a:tr>
            </a:tbl>
          </a:graphicData>
        </a:graphic>
      </p:graphicFrame>
      <p:pic>
        <p:nvPicPr>
          <p:cNvPr id="4" name="Picture 3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52FB70EA-0B4C-43F9-88C5-248E8E9A8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4" y="2546201"/>
            <a:ext cx="6498566" cy="43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35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2098F892CC9B468325E3807F292FDE" ma:contentTypeVersion="7" ma:contentTypeDescription="Create a new document." ma:contentTypeScope="" ma:versionID="ed28c6c36000aade84ab69848620c504">
  <xsd:schema xmlns:xsd="http://www.w3.org/2001/XMLSchema" xmlns:xs="http://www.w3.org/2001/XMLSchema" xmlns:p="http://schemas.microsoft.com/office/2006/metadata/properties" xmlns:ns2="eec0096e-4570-4c52-88d2-193b37a2777e" xmlns:ns3="22c219d9-69ec-458e-848f-624c297031e2" targetNamespace="http://schemas.microsoft.com/office/2006/metadata/properties" ma:root="true" ma:fieldsID="8062ec9d36ded7664e4c6f3d34ae75cb" ns2:_="" ns3:_="">
    <xsd:import namespace="eec0096e-4570-4c52-88d2-193b37a2777e"/>
    <xsd:import namespace="22c219d9-69ec-458e-848f-624c297031e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0096e-4570-4c52-88d2-193b37a277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219d9-69ec-458e-848f-624c29703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F13C7A-45B0-4B6C-BD13-36FE0589E9F7}">
  <ds:schemaRefs>
    <ds:schemaRef ds:uri="http://purl.org/dc/elements/1.1/"/>
    <ds:schemaRef ds:uri="eec0096e-4570-4c52-88d2-193b37a2777e"/>
    <ds:schemaRef ds:uri="http://purl.org/dc/terms/"/>
    <ds:schemaRef ds:uri="http://schemas.microsoft.com/office/2006/documentManagement/types"/>
    <ds:schemaRef ds:uri="22c219d9-69ec-458e-848f-624c297031e2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0FD988E-34DA-4F60-AB2F-9F41D0E748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0096e-4570-4c52-88d2-193b37a2777e"/>
    <ds:schemaRef ds:uri="22c219d9-69ec-458e-848f-624c297031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80B1BB-98FA-496A-8AF0-05271C394D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1018</Words>
  <Application>Microsoft Office PowerPoint</Application>
  <PresentationFormat>Widescreen</PresentationFormat>
  <Paragraphs>450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Narrow</vt:lpstr>
      <vt:lpstr>Arial Rounded MT Bold</vt:lpstr>
      <vt:lpstr>Bodoni MT Black</vt:lpstr>
      <vt:lpstr>Calibri</vt:lpstr>
      <vt:lpstr>Calibri Light</vt:lpstr>
      <vt:lpstr>Myriad Pro Cond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Mijares</dc:creator>
  <cp:lastModifiedBy>Margaux N Dalbin</cp:lastModifiedBy>
  <cp:revision>102</cp:revision>
  <cp:lastPrinted>2017-09-26T01:36:31Z</cp:lastPrinted>
  <dcterms:created xsi:type="dcterms:W3CDTF">2017-09-05T17:12:26Z</dcterms:created>
  <dcterms:modified xsi:type="dcterms:W3CDTF">2017-10-24T16:45:55Z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0x0101006F2098F892CC9B468325E3807F292FDE</vt:lpwstr>
  </property>
</Properties>
</file>