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78" r:id="rId2"/>
    <p:sldId id="279" r:id="rId3"/>
    <p:sldId id="280" r:id="rId4"/>
    <p:sldId id="281" r:id="rId5"/>
    <p:sldId id="282" r:id="rId6"/>
    <p:sldId id="28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4B139-13D3-40B9-B349-A4029F08FBDB}" v="11" dt="2018-05-20T02:13:02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schemas.microsoft.com/office/2015/10/relationships/revisionInfo" Target="revisionInfo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L Sheldon" userId="S::alslape@episd.org::3c9fa9e1-6839-4188-ada7-4acaa0489458" providerId="AD" clId="Web-{5354B139-13D3-40B9-B349-A4029F08FBDB}"/>
    <pc:docChg chg="modSld">
      <pc:chgData name="Ashley L Sheldon" userId="S::alslape@episd.org::3c9fa9e1-6839-4188-ada7-4acaa0489458" providerId="AD" clId="Web-{5354B139-13D3-40B9-B349-A4029F08FBDB}" dt="2018-05-20T02:14:12.011" v="17"/>
      <pc:docMkLst>
        <pc:docMk/>
      </pc:docMkLst>
      <pc:sldChg chg="addAnim modAnim">
        <pc:chgData name="Ashley L Sheldon" userId="S::alslape@episd.org::3c9fa9e1-6839-4188-ada7-4acaa0489458" providerId="AD" clId="Web-{5354B139-13D3-40B9-B349-A4029F08FBDB}" dt="2018-05-20T02:14:05.440" v="16"/>
        <pc:sldMkLst>
          <pc:docMk/>
          <pc:sldMk cId="3834977003" sldId="257"/>
        </pc:sldMkLst>
      </pc:sldChg>
      <pc:sldChg chg="addSp modSp addAnim modAnim">
        <pc:chgData name="Ashley L Sheldon" userId="S::alslape@episd.org::3c9fa9e1-6839-4188-ada7-4acaa0489458" providerId="AD" clId="Web-{5354B139-13D3-40B9-B349-A4029F08FBDB}" dt="2018-05-20T02:13:20.934" v="14"/>
        <pc:sldMkLst>
          <pc:docMk/>
          <pc:sldMk cId="885606435" sldId="263"/>
        </pc:sldMkLst>
        <pc:spChg chg="mod">
          <ac:chgData name="Ashley L Sheldon" userId="S::alslape@episd.org::3c9fa9e1-6839-4188-ada7-4acaa0489458" providerId="AD" clId="Web-{5354B139-13D3-40B9-B349-A4029F08FBDB}" dt="2018-05-20T02:12:26.212" v="9" actId="20577"/>
          <ac:spMkLst>
            <pc:docMk/>
            <pc:sldMk cId="885606435" sldId="263"/>
            <ac:spMk id="2" creationId="{00000000-0000-0000-0000-000000000000}"/>
          </ac:spMkLst>
        </pc:spChg>
        <pc:picChg chg="add mod">
          <ac:chgData name="Ashley L Sheldon" userId="S::alslape@episd.org::3c9fa9e1-6839-4188-ada7-4acaa0489458" providerId="AD" clId="Web-{5354B139-13D3-40B9-B349-A4029F08FBDB}" dt="2018-05-20T02:13:02.136" v="11" actId="1076"/>
          <ac:picMkLst>
            <pc:docMk/>
            <pc:sldMk cId="885606435" sldId="263"/>
            <ac:picMk id="4" creationId="{CDBDBD3B-26FC-487A-8D88-B8A54023C6D0}"/>
          </ac:picMkLst>
        </pc:picChg>
      </pc:sldChg>
    </pc:docChg>
  </pc:docChgLst>
  <pc:docChgLst>
    <pc:chgData name="Ashley L Sheldon" userId="S::alslape@episd.org::3c9fa9e1-6839-4188-ada7-4acaa0489458" providerId="AD" clId="Web-{AFA301A9-C6F4-4E61-8E49-5ED48449DDB8}"/>
    <pc:docChg chg="delSld modSld">
      <pc:chgData name="Ashley L Sheldon" userId="S::alslape@episd.org::3c9fa9e1-6839-4188-ada7-4acaa0489458" providerId="AD" clId="Web-{AFA301A9-C6F4-4E61-8E49-5ED48449DDB8}" dt="2018-05-18T14:50:35.845" v="143"/>
      <pc:docMkLst>
        <pc:docMk/>
      </pc:docMkLst>
      <pc:sldChg chg="del">
        <pc:chgData name="Ashley L Sheldon" userId="S::alslape@episd.org::3c9fa9e1-6839-4188-ada7-4acaa0489458" providerId="AD" clId="Web-{AFA301A9-C6F4-4E61-8E49-5ED48449DDB8}" dt="2018-05-18T14:50:35.845" v="143"/>
        <pc:sldMkLst>
          <pc:docMk/>
          <pc:sldMk cId="1668866444" sldId="261"/>
        </pc:sldMkLst>
      </pc:sldChg>
      <pc:sldChg chg="modSp">
        <pc:chgData name="Ashley L Sheldon" userId="S::alslape@episd.org::3c9fa9e1-6839-4188-ada7-4acaa0489458" providerId="AD" clId="Web-{AFA301A9-C6F4-4E61-8E49-5ED48449DDB8}" dt="2018-05-18T14:50:09.671" v="141" actId="20577"/>
        <pc:sldMkLst>
          <pc:docMk/>
          <pc:sldMk cId="885606435" sldId="263"/>
        </pc:sldMkLst>
        <pc:spChg chg="mod">
          <ac:chgData name="Ashley L Sheldon" userId="S::alslape@episd.org::3c9fa9e1-6839-4188-ada7-4acaa0489458" providerId="AD" clId="Web-{AFA301A9-C6F4-4E61-8E49-5ED48449DDB8}" dt="2018-05-18T14:45:25.889" v="1" actId="20577"/>
          <ac:spMkLst>
            <pc:docMk/>
            <pc:sldMk cId="885606435" sldId="263"/>
            <ac:spMk id="2" creationId="{00000000-0000-0000-0000-000000000000}"/>
          </ac:spMkLst>
        </pc:spChg>
        <pc:spChg chg="mod">
          <ac:chgData name="Ashley L Sheldon" userId="S::alslape@episd.org::3c9fa9e1-6839-4188-ada7-4acaa0489458" providerId="AD" clId="Web-{AFA301A9-C6F4-4E61-8E49-5ED48449DDB8}" dt="2018-05-18T14:50:09.671" v="141" actId="20577"/>
          <ac:spMkLst>
            <pc:docMk/>
            <pc:sldMk cId="885606435" sldId="263"/>
            <ac:spMk id="3" creationId="{00000000-0000-0000-0000-000000000000}"/>
          </ac:spMkLst>
        </pc:spChg>
      </pc:sldChg>
    </pc:docChg>
  </pc:docChgLst>
  <pc:docChgLst>
    <pc:chgData name="Ashley L Sheldon" userId="S::alslape@episd.org::3c9fa9e1-6839-4188-ada7-4acaa0489458" providerId="AD" clId="Web-{EF79BD9F-5FE9-4BA7-967F-EC11F59E8173}"/>
    <pc:docChg chg="modSld">
      <pc:chgData name="Ashley L Sheldon" userId="S::alslape@episd.org::3c9fa9e1-6839-4188-ada7-4acaa0489458" providerId="AD" clId="Web-{EF79BD9F-5FE9-4BA7-967F-EC11F59E8173}" dt="2018-05-21T03:39:58.708" v="15" actId="20577"/>
      <pc:docMkLst>
        <pc:docMk/>
      </pc:docMkLst>
      <pc:sldChg chg="modSp">
        <pc:chgData name="Ashley L Sheldon" userId="S::alslape@episd.org::3c9fa9e1-6839-4188-ada7-4acaa0489458" providerId="AD" clId="Web-{EF79BD9F-5FE9-4BA7-967F-EC11F59E8173}" dt="2018-05-21T03:39:44.613" v="13" actId="20577"/>
        <pc:sldMkLst>
          <pc:docMk/>
          <pc:sldMk cId="517327705" sldId="264"/>
        </pc:sldMkLst>
        <pc:spChg chg="mod">
          <ac:chgData name="Ashley L Sheldon" userId="S::alslape@episd.org::3c9fa9e1-6839-4188-ada7-4acaa0489458" providerId="AD" clId="Web-{EF79BD9F-5FE9-4BA7-967F-EC11F59E8173}" dt="2018-05-21T03:39:44.613" v="13" actId="20577"/>
          <ac:spMkLst>
            <pc:docMk/>
            <pc:sldMk cId="517327705" sldId="26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04720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7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7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95559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660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87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A58D888-E05A-4962-B8A2-9F1DA16565A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6667D23-A9C8-49C3-94BC-411A2ECD9F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544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c20.net/page/open/48960/0/Bullying-Checklist-Full-Color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Elephant" panose="02020904090505020303" pitchFamily="18" charset="0"/>
              </a:rPr>
              <a:t>David’s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Conflict Resolution</a:t>
            </a: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Elephant" panose="02020904090505020303" pitchFamily="18" charset="0"/>
              </a:rPr>
              <a:t>What is David’s Law?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618" y="1773381"/>
            <a:ext cx="10404764" cy="2521528"/>
          </a:xfrm>
        </p:spPr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Senate Bill 179 gives Texas public schools the authority to address cyberbullying.</a:t>
            </a:r>
          </a:p>
          <a:p>
            <a:r>
              <a:rPr lang="en-US" dirty="0" smtClean="0">
                <a:latin typeface="Rockwell" panose="02060603020205020403" pitchFamily="18" charset="0"/>
              </a:rPr>
              <a:t>Does </a:t>
            </a:r>
            <a:r>
              <a:rPr lang="en-US" dirty="0">
                <a:latin typeface="Rockwell" panose="02060603020205020403" pitchFamily="18" charset="0"/>
              </a:rPr>
              <a:t>not matter if the cyberbullying takes place on or off campus</a:t>
            </a:r>
            <a:r>
              <a:rPr lang="en-US" dirty="0" smtClean="0">
                <a:latin typeface="Rockwell" panose="02060603020205020403" pitchFamily="18" charset="0"/>
              </a:rPr>
              <a:t>.</a:t>
            </a:r>
            <a:endParaRPr lang="en-US" dirty="0">
              <a:latin typeface="Rockwell" panose="02060603020205020403" pitchFamily="18" charset="0"/>
            </a:endParaRPr>
          </a:p>
          <a:p>
            <a:r>
              <a:rPr lang="en-US" dirty="0">
                <a:latin typeface="Rockwell" panose="02060603020205020403" pitchFamily="18" charset="0"/>
              </a:rPr>
              <a:t>Will require school officials to notify the parent of a bullying victim within</a:t>
            </a:r>
            <a:r>
              <a:rPr lang="en-US" u="sng" dirty="0">
                <a:latin typeface="Rockwell" panose="02060603020205020403" pitchFamily="18" charset="0"/>
              </a:rPr>
              <a:t> three business days</a:t>
            </a:r>
            <a:r>
              <a:rPr lang="en-US" dirty="0">
                <a:latin typeface="Rockwell" panose="02060603020205020403" pitchFamily="18" charset="0"/>
              </a:rPr>
              <a:t> after the incident is reported.</a:t>
            </a:r>
          </a:p>
        </p:txBody>
      </p:sp>
      <p:pic>
        <p:nvPicPr>
          <p:cNvPr id="1026" name="Picture 2" descr="Image result for david david's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09" y="4419600"/>
            <a:ext cx="4748418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1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lephant" panose="02020904090505020303" pitchFamily="18" charset="0"/>
              </a:rPr>
              <a:t>What type of bullying is covered by David’s Law?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300" dirty="0">
                <a:latin typeface="Rockwell" panose="02060603020205020403" pitchFamily="18" charset="0"/>
              </a:rPr>
              <a:t>The use of electronic communication to:</a:t>
            </a: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pPr lvl="1"/>
            <a:r>
              <a:rPr lang="en-US" sz="2700" b="1" dirty="0" smtClean="0">
                <a:latin typeface="Rockwell" panose="02060603020205020403" pitchFamily="18" charset="0"/>
              </a:rPr>
              <a:t>Encourage </a:t>
            </a:r>
            <a:r>
              <a:rPr lang="en-US" sz="2700" b="1" dirty="0">
                <a:latin typeface="Rockwell" panose="02060603020205020403" pitchFamily="18" charset="0"/>
              </a:rPr>
              <a:t>a student to commit suicide</a:t>
            </a:r>
          </a:p>
          <a:p>
            <a:pPr marL="457200" lvl="1" indent="0">
              <a:buNone/>
            </a:pPr>
            <a:endParaRPr lang="en-US" sz="2700" b="1" dirty="0">
              <a:latin typeface="Rockwell" panose="02060603020205020403" pitchFamily="18" charset="0"/>
            </a:endParaRPr>
          </a:p>
          <a:p>
            <a:pPr lvl="1"/>
            <a:r>
              <a:rPr lang="en-US" sz="2700" b="1" dirty="0" smtClean="0">
                <a:latin typeface="Rockwell" panose="02060603020205020403" pitchFamily="18" charset="0"/>
              </a:rPr>
              <a:t>Incite </a:t>
            </a:r>
            <a:r>
              <a:rPr lang="en-US" sz="2700" b="1" dirty="0">
                <a:latin typeface="Rockwell" panose="02060603020205020403" pitchFamily="18" charset="0"/>
              </a:rPr>
              <a:t>violence against another student</a:t>
            </a:r>
          </a:p>
          <a:p>
            <a:pPr marL="457200" lvl="1" indent="0">
              <a:buNone/>
            </a:pPr>
            <a:endParaRPr lang="en-US" sz="2700" b="1" dirty="0">
              <a:latin typeface="Rockwell" panose="02060603020205020403" pitchFamily="18" charset="0"/>
            </a:endParaRPr>
          </a:p>
          <a:p>
            <a:pPr lvl="1"/>
            <a:r>
              <a:rPr lang="en-US" sz="2700" b="1" dirty="0" smtClean="0">
                <a:latin typeface="Rockwell" panose="02060603020205020403" pitchFamily="18" charset="0"/>
              </a:rPr>
              <a:t>Release </a:t>
            </a:r>
            <a:r>
              <a:rPr lang="en-US" sz="2700" b="1" dirty="0">
                <a:latin typeface="Rockwell" panose="02060603020205020403" pitchFamily="18" charset="0"/>
              </a:rPr>
              <a:t>indecent photos of another student</a:t>
            </a:r>
          </a:p>
        </p:txBody>
      </p:sp>
    </p:spTree>
    <p:extLst>
      <p:ext uri="{BB962C8B-B14F-4D97-AF65-F5344CB8AC3E}">
        <p14:creationId xmlns:p14="http://schemas.microsoft.com/office/powerpoint/2010/main" val="3763634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lephant" panose="02020904090505020303" pitchFamily="18" charset="0"/>
              </a:rPr>
              <a:t>Civil and Criminal </a:t>
            </a:r>
            <a:r>
              <a:rPr lang="en-US" dirty="0" smtClean="0">
                <a:latin typeface="Elephant" panose="02020904090505020303" pitchFamily="18" charset="0"/>
              </a:rPr>
              <a:t>Penalties</a:t>
            </a:r>
            <a:endParaRPr lang="en-US" dirty="0"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255" y="1385455"/>
            <a:ext cx="10931235" cy="52370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pPr lvl="1"/>
            <a:r>
              <a:rPr lang="en-US" sz="3300" dirty="0">
                <a:latin typeface="Rockwell" panose="02060603020205020403" pitchFamily="18" charset="0"/>
              </a:rPr>
              <a:t>Perpetrator can be charged with much more serious criminal </a:t>
            </a:r>
            <a:r>
              <a:rPr lang="en-US" sz="3300" dirty="0" smtClean="0">
                <a:latin typeface="Rockwell" panose="02060603020205020403" pitchFamily="18" charset="0"/>
              </a:rPr>
              <a:t>charges</a:t>
            </a:r>
            <a:r>
              <a:rPr lang="en-US" sz="3100" dirty="0" smtClean="0">
                <a:latin typeface="Rockwell" panose="02060603020205020403" pitchFamily="18" charset="0"/>
              </a:rPr>
              <a:t> </a:t>
            </a:r>
            <a:r>
              <a:rPr lang="en-US" sz="3100" dirty="0">
                <a:latin typeface="Rockwell" panose="02060603020205020403" pitchFamily="18" charset="0"/>
              </a:rPr>
              <a:t>-up to a Class A misdemeanor </a:t>
            </a:r>
          </a:p>
          <a:p>
            <a:pPr marL="457200" lvl="1" indent="0">
              <a:buNone/>
            </a:pPr>
            <a:endParaRPr lang="en-US" sz="3300" dirty="0">
              <a:latin typeface="Rockwell" panose="02060603020205020403" pitchFamily="18" charset="0"/>
            </a:endParaRPr>
          </a:p>
          <a:p>
            <a:pPr lvl="1"/>
            <a:r>
              <a:rPr lang="en-US" sz="3300" dirty="0">
                <a:latin typeface="Rockwell" panose="02060603020205020403" pitchFamily="18" charset="0"/>
              </a:rPr>
              <a:t>Also allows for civil remedies, including the victim being granted </a:t>
            </a:r>
            <a:r>
              <a:rPr lang="en-US" sz="3300" dirty="0" smtClean="0">
                <a:latin typeface="Rockwell" panose="02060603020205020403" pitchFamily="18" charset="0"/>
              </a:rPr>
              <a:t>an injunction (</a:t>
            </a:r>
            <a:r>
              <a:rPr lang="en-US" sz="3600" dirty="0">
                <a:latin typeface="Rockwell" panose="02060603020205020403" pitchFamily="18" charset="0"/>
              </a:rPr>
              <a:t>Similar to a protective </a:t>
            </a:r>
            <a:r>
              <a:rPr lang="en-US" sz="3600" dirty="0" smtClean="0">
                <a:latin typeface="Rockwell" panose="02060603020205020403" pitchFamily="18" charset="0"/>
              </a:rPr>
              <a:t>order) </a:t>
            </a:r>
            <a:r>
              <a:rPr lang="en-US" sz="3300" dirty="0" smtClean="0">
                <a:latin typeface="Rockwell" panose="02060603020205020403" pitchFamily="18" charset="0"/>
              </a:rPr>
              <a:t>Against </a:t>
            </a:r>
            <a:r>
              <a:rPr lang="en-US" sz="3300" dirty="0">
                <a:latin typeface="Rockwell" panose="02060603020205020403" pitchFamily="18" charset="0"/>
              </a:rPr>
              <a:t>both the cyberbully and the cyber bully's parents, which would require the parents to take steps to stop the cyberbullying</a:t>
            </a:r>
          </a:p>
        </p:txBody>
      </p:sp>
    </p:spTree>
    <p:extLst>
      <p:ext uri="{BB962C8B-B14F-4D97-AF65-F5344CB8AC3E}">
        <p14:creationId xmlns:p14="http://schemas.microsoft.com/office/powerpoint/2010/main" val="413866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lephant" panose="02020904090505020303" pitchFamily="18" charset="0"/>
              </a:rPr>
              <a:t>Is it bullying?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The Texas School Safety Center has created a bullying checklist to help schools determine if an action constitutes bullying or cyberbullying under the Texas Education Code.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hlinkClick r:id="rId3"/>
              </a:rPr>
              <a:t>Texas/Bullying-Checklist-Full-Color.pdf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2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02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Elephant" panose="02020904090505020303" pitchFamily="18" charset="0"/>
              </a:rPr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56014"/>
            <a:ext cx="9601200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>
                <a:latin typeface="Rockwell" panose="02060603020205020403" pitchFamily="18" charset="0"/>
              </a:rPr>
              <a:t>EPISD has a form to report bullying.  Students can fill the form out in the counselors office or front office, depending on campus protocol.</a:t>
            </a:r>
          </a:p>
          <a:p>
            <a:r>
              <a:rPr lang="en-US" sz="2500" dirty="0">
                <a:latin typeface="Rockwell" panose="02060603020205020403" pitchFamily="18" charset="0"/>
              </a:rPr>
              <a:t>Anyone can use Anonymous Alerts to report bullying.</a:t>
            </a:r>
          </a:p>
          <a:p>
            <a:pPr lvl="1"/>
            <a:r>
              <a:rPr lang="en-US" sz="2500" dirty="0">
                <a:latin typeface="Rockwell" panose="02060603020205020403" pitchFamily="18" charset="0"/>
              </a:rPr>
              <a:t>Username:  </a:t>
            </a:r>
            <a:r>
              <a:rPr lang="en-US" sz="2500" dirty="0" err="1">
                <a:latin typeface="Rockwell" panose="02060603020205020403" pitchFamily="18" charset="0"/>
              </a:rPr>
              <a:t>elpasoisd</a:t>
            </a:r>
            <a:endParaRPr lang="en-US" sz="2500" dirty="0">
              <a:latin typeface="Rockwell" panose="02060603020205020403" pitchFamily="18" charset="0"/>
            </a:endParaRPr>
          </a:p>
          <a:p>
            <a:pPr lvl="1"/>
            <a:r>
              <a:rPr lang="en-US" sz="2500" dirty="0">
                <a:latin typeface="Rockwell" panose="02060603020205020403" pitchFamily="18" charset="0"/>
              </a:rPr>
              <a:t>Password:  </a:t>
            </a:r>
            <a:r>
              <a:rPr lang="en-US" sz="2500" dirty="0" err="1">
                <a:latin typeface="Rockwell" panose="02060603020205020403" pitchFamily="18" charset="0"/>
              </a:rPr>
              <a:t>elpasoisd</a:t>
            </a:r>
            <a:endParaRPr lang="en-US" sz="2500" dirty="0">
              <a:latin typeface="Rockwell" panose="02060603020205020403" pitchFamily="18" charset="0"/>
            </a:endParaRPr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CDBDBD3B-26FC-487A-8D88-B8A54023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634" y="3336315"/>
            <a:ext cx="3382602" cy="32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249</TotalTime>
  <Words>195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Elephant</vt:lpstr>
      <vt:lpstr>Franklin Gothic Book</vt:lpstr>
      <vt:lpstr>Rockwell</vt:lpstr>
      <vt:lpstr>Crop</vt:lpstr>
      <vt:lpstr>David’s Law</vt:lpstr>
      <vt:lpstr>What is David’s Law?</vt:lpstr>
      <vt:lpstr>What type of bullying is covered by David’s Law?</vt:lpstr>
      <vt:lpstr>Civil and Criminal Penalties</vt:lpstr>
      <vt:lpstr>Is it bullying?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Law</dc:title>
  <dc:creator>Ashley L Sheldon</dc:creator>
  <cp:lastModifiedBy>Amanda F Ruiz</cp:lastModifiedBy>
  <cp:revision>25</cp:revision>
  <dcterms:modified xsi:type="dcterms:W3CDTF">2020-01-12T02:44:36Z</dcterms:modified>
</cp:coreProperties>
</file>